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3.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4.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6.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7.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8.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9.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10.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theme/theme11.xml" ContentType="application/vnd.openxmlformats-officedocument.theme+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1.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23"/>
  </p:notesMasterIdLst>
  <p:handoutMasterIdLst>
    <p:handoutMasterId r:id="rId224"/>
  </p:handoutMasterIdLst>
  <p:sldIdLst>
    <p:sldId id="2147469997" r:id="rId16"/>
    <p:sldId id="2147470039" r:id="rId17"/>
    <p:sldId id="2134805319" r:id="rId18"/>
    <p:sldId id="2147470037" r:id="rId19"/>
    <p:sldId id="361" r:id="rId20"/>
    <p:sldId id="331" r:id="rId21"/>
    <p:sldId id="2147470038" r:id="rId22"/>
    <p:sldId id="2147469893" r:id="rId23"/>
    <p:sldId id="2147469889" r:id="rId24"/>
    <p:sldId id="2147469890" r:id="rId25"/>
    <p:sldId id="2147469891" r:id="rId26"/>
    <p:sldId id="2134805339" r:id="rId27"/>
    <p:sldId id="2134805401" r:id="rId28"/>
    <p:sldId id="2147470019" r:id="rId29"/>
    <p:sldId id="2134805361" r:id="rId30"/>
    <p:sldId id="2147470029" r:id="rId31"/>
    <p:sldId id="2147469912" r:id="rId32"/>
    <p:sldId id="2147469922" r:id="rId33"/>
    <p:sldId id="2134805395" r:id="rId34"/>
    <p:sldId id="2147469916" r:id="rId35"/>
    <p:sldId id="2147469913" r:id="rId36"/>
    <p:sldId id="2147469914" r:id="rId37"/>
    <p:sldId id="2147469915" r:id="rId38"/>
    <p:sldId id="2147469981" r:id="rId39"/>
    <p:sldId id="2147469917" r:id="rId40"/>
    <p:sldId id="2147469918" r:id="rId41"/>
    <p:sldId id="2134805351" r:id="rId42"/>
    <p:sldId id="2134805352" r:id="rId43"/>
    <p:sldId id="2147469919" r:id="rId44"/>
    <p:sldId id="2134805356" r:id="rId45"/>
    <p:sldId id="2147469920" r:id="rId46"/>
    <p:sldId id="2147470018" r:id="rId47"/>
    <p:sldId id="2134805357" r:id="rId48"/>
    <p:sldId id="2361" r:id="rId49"/>
    <p:sldId id="2134805399" r:id="rId50"/>
    <p:sldId id="2134805391" r:id="rId51"/>
    <p:sldId id="2147470031" r:id="rId52"/>
    <p:sldId id="452" r:id="rId53"/>
    <p:sldId id="2134805322" r:id="rId54"/>
    <p:sldId id="2147470020" r:id="rId55"/>
    <p:sldId id="2134805336" r:id="rId56"/>
    <p:sldId id="2134805397" r:id="rId57"/>
    <p:sldId id="2147469963" r:id="rId58"/>
    <p:sldId id="2147469902" r:id="rId59"/>
    <p:sldId id="2134805398" r:id="rId60"/>
    <p:sldId id="2147469900" r:id="rId61"/>
    <p:sldId id="2147469903" r:id="rId62"/>
    <p:sldId id="2147469925" r:id="rId63"/>
    <p:sldId id="2134805392" r:id="rId64"/>
    <p:sldId id="2147470021" r:id="rId65"/>
    <p:sldId id="2147470022" r:id="rId66"/>
    <p:sldId id="2980" r:id="rId67"/>
    <p:sldId id="8747" r:id="rId68"/>
    <p:sldId id="8748" r:id="rId69"/>
    <p:sldId id="2147469972" r:id="rId70"/>
    <p:sldId id="2134805340" r:id="rId71"/>
    <p:sldId id="2147470023" r:id="rId72"/>
    <p:sldId id="2147470025" r:id="rId73"/>
    <p:sldId id="2147470026" r:id="rId74"/>
    <p:sldId id="2147469898" r:id="rId75"/>
    <p:sldId id="2134805387" r:id="rId76"/>
    <p:sldId id="2134805380" r:id="rId77"/>
    <p:sldId id="2147469968" r:id="rId78"/>
    <p:sldId id="2147469975" r:id="rId79"/>
    <p:sldId id="2147469969" r:id="rId80"/>
    <p:sldId id="2147469979" r:id="rId81"/>
    <p:sldId id="2147469983" r:id="rId82"/>
    <p:sldId id="2147469984" r:id="rId83"/>
    <p:sldId id="2147469985" r:id="rId84"/>
    <p:sldId id="2147469988" r:id="rId85"/>
    <p:sldId id="2147469986" r:id="rId86"/>
    <p:sldId id="2147469987" r:id="rId87"/>
    <p:sldId id="2147469990" r:id="rId88"/>
    <p:sldId id="2147469991" r:id="rId89"/>
    <p:sldId id="2147470027" r:id="rId90"/>
    <p:sldId id="2147469982" r:id="rId91"/>
    <p:sldId id="2147470034" r:id="rId92"/>
    <p:sldId id="2147470036" r:id="rId93"/>
    <p:sldId id="2147470035" r:id="rId94"/>
    <p:sldId id="2147469924" r:id="rId95"/>
    <p:sldId id="2357" r:id="rId96"/>
    <p:sldId id="2358" r:id="rId97"/>
    <p:sldId id="376" r:id="rId98"/>
    <p:sldId id="2147469980" r:id="rId99"/>
    <p:sldId id="2147469961" r:id="rId100"/>
    <p:sldId id="2147469962" r:id="rId101"/>
    <p:sldId id="2147469928" r:id="rId102"/>
    <p:sldId id="2147469929" r:id="rId103"/>
    <p:sldId id="2134805371" r:id="rId104"/>
    <p:sldId id="2147469933" r:id="rId105"/>
    <p:sldId id="2147469935" r:id="rId106"/>
    <p:sldId id="2147469938" r:id="rId107"/>
    <p:sldId id="2147469926" r:id="rId108"/>
    <p:sldId id="2134805321" r:id="rId109"/>
    <p:sldId id="2147469939" r:id="rId110"/>
    <p:sldId id="2147469940" r:id="rId111"/>
    <p:sldId id="2147469941" r:id="rId112"/>
    <p:sldId id="2147469942" r:id="rId113"/>
    <p:sldId id="2147469943" r:id="rId114"/>
    <p:sldId id="2147469978" r:id="rId115"/>
    <p:sldId id="2147469989" r:id="rId116"/>
    <p:sldId id="2147469977" r:id="rId117"/>
    <p:sldId id="2147469904" r:id="rId118"/>
    <p:sldId id="2147470033" r:id="rId119"/>
    <p:sldId id="2134805309" r:id="rId120"/>
    <p:sldId id="2076136548" r:id="rId121"/>
    <p:sldId id="2076137857" r:id="rId122"/>
    <p:sldId id="2134805313" r:id="rId123"/>
    <p:sldId id="2134805317" r:id="rId124"/>
    <p:sldId id="2134805314" r:id="rId125"/>
    <p:sldId id="2147469957" r:id="rId126"/>
    <p:sldId id="2147469956" r:id="rId127"/>
    <p:sldId id="2147469958" r:id="rId128"/>
    <p:sldId id="2147470004" r:id="rId129"/>
    <p:sldId id="2147470005" r:id="rId130"/>
    <p:sldId id="2147470007" r:id="rId131"/>
    <p:sldId id="2147470008" r:id="rId132"/>
    <p:sldId id="2147470009" r:id="rId133"/>
    <p:sldId id="2134805471" r:id="rId134"/>
    <p:sldId id="2147470006" r:id="rId135"/>
    <p:sldId id="2147470015" r:id="rId136"/>
    <p:sldId id="2134805407" r:id="rId137"/>
    <p:sldId id="2134805404" r:id="rId138"/>
    <p:sldId id="2134805408" r:id="rId139"/>
    <p:sldId id="2134805470" r:id="rId140"/>
    <p:sldId id="2134805493" r:id="rId141"/>
    <p:sldId id="2147469998" r:id="rId142"/>
    <p:sldId id="2134805427" r:id="rId143"/>
    <p:sldId id="2134805428" r:id="rId144"/>
    <p:sldId id="2134805429" r:id="rId145"/>
    <p:sldId id="2147470002" r:id="rId146"/>
    <p:sldId id="2134805500" r:id="rId147"/>
    <p:sldId id="2134805501" r:id="rId148"/>
    <p:sldId id="2134805440" r:id="rId149"/>
    <p:sldId id="2134805439" r:id="rId150"/>
    <p:sldId id="2134805441" r:id="rId151"/>
    <p:sldId id="2134805442" r:id="rId152"/>
    <p:sldId id="2134805434" r:id="rId153"/>
    <p:sldId id="2134805445" r:id="rId154"/>
    <p:sldId id="2134805473" r:id="rId155"/>
    <p:sldId id="2134805475" r:id="rId156"/>
    <p:sldId id="2134805477" r:id="rId157"/>
    <p:sldId id="2134805436" r:id="rId158"/>
    <p:sldId id="2134805478" r:id="rId159"/>
    <p:sldId id="2134805479" r:id="rId160"/>
    <p:sldId id="2134805438" r:id="rId161"/>
    <p:sldId id="2134805481" r:id="rId162"/>
    <p:sldId id="2134805455" r:id="rId163"/>
    <p:sldId id="2134805485" r:id="rId164"/>
    <p:sldId id="2134805486" r:id="rId165"/>
    <p:sldId id="2134805487" r:id="rId166"/>
    <p:sldId id="2134805488" r:id="rId167"/>
    <p:sldId id="2134805457" r:id="rId168"/>
    <p:sldId id="2134805458" r:id="rId169"/>
    <p:sldId id="2147470016" r:id="rId170"/>
    <p:sldId id="2147470017" r:id="rId171"/>
    <p:sldId id="2134805454" r:id="rId172"/>
    <p:sldId id="2147469945" r:id="rId173"/>
    <p:sldId id="2147469947" r:id="rId174"/>
    <p:sldId id="8706" r:id="rId175"/>
    <p:sldId id="8685" r:id="rId176"/>
    <p:sldId id="8689" r:id="rId177"/>
    <p:sldId id="8692" r:id="rId178"/>
    <p:sldId id="8693" r:id="rId179"/>
    <p:sldId id="8686" r:id="rId180"/>
    <p:sldId id="8694" r:id="rId181"/>
    <p:sldId id="8710" r:id="rId182"/>
    <p:sldId id="2134805393" r:id="rId183"/>
    <p:sldId id="8696" r:id="rId184"/>
    <p:sldId id="2147469948" r:id="rId185"/>
    <p:sldId id="2134805400" r:id="rId186"/>
    <p:sldId id="8697" r:id="rId187"/>
    <p:sldId id="10056" r:id="rId188"/>
    <p:sldId id="10074" r:id="rId189"/>
    <p:sldId id="2134805394" r:id="rId190"/>
    <p:sldId id="10057" r:id="rId191"/>
    <p:sldId id="10060" r:id="rId192"/>
    <p:sldId id="2147469949" r:id="rId193"/>
    <p:sldId id="2147469950" r:id="rId194"/>
    <p:sldId id="10014" r:id="rId195"/>
    <p:sldId id="10073" r:id="rId196"/>
    <p:sldId id="2147469951" r:id="rId197"/>
    <p:sldId id="8688" r:id="rId198"/>
    <p:sldId id="2134805396" r:id="rId199"/>
    <p:sldId id="2147469895" r:id="rId200"/>
    <p:sldId id="2147470014" r:id="rId201"/>
    <p:sldId id="2134805414" r:id="rId202"/>
    <p:sldId id="2134805415" r:id="rId203"/>
    <p:sldId id="2134805419" r:id="rId204"/>
    <p:sldId id="2134805416" r:id="rId205"/>
    <p:sldId id="2134805417" r:id="rId206"/>
    <p:sldId id="2134805418" r:id="rId207"/>
    <p:sldId id="2134805420" r:id="rId208"/>
    <p:sldId id="2134805421" r:id="rId209"/>
    <p:sldId id="2147469999" r:id="rId210"/>
    <p:sldId id="2134805496" r:id="rId211"/>
    <p:sldId id="2134805497" r:id="rId212"/>
    <p:sldId id="2134805498" r:id="rId213"/>
    <p:sldId id="2134805499" r:id="rId214"/>
    <p:sldId id="2134805495" r:id="rId215"/>
    <p:sldId id="2147470000" r:id="rId216"/>
    <p:sldId id="2147470001" r:id="rId217"/>
    <p:sldId id="2134805437" r:id="rId218"/>
    <p:sldId id="2134805431" r:id="rId219"/>
    <p:sldId id="2134805482" r:id="rId220"/>
    <p:sldId id="2134805483" r:id="rId221"/>
    <p:sldId id="2134805484" r:id="rId222"/>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47470039"/>
            <p14:sldId id="2134805319"/>
            <p14:sldId id="2147470037"/>
            <p14:sldId id="361"/>
          </p14:sldIdLst>
        </p14:section>
        <p14:section name="Agenda" id="{EC196F7E-C66C-4E6D-A529-F29F08460426}">
          <p14:sldIdLst>
            <p14:sldId id="331"/>
            <p14:sldId id="2147470038"/>
          </p14:sldIdLst>
        </p14:section>
        <p14:section name="A retrospective" id="{17D23673-FF53-4FEE-8767-CEFB2015B419}">
          <p14:sldIdLst>
            <p14:sldId id="2147469893"/>
            <p14:sldId id="2147469889"/>
            <p14:sldId id="2147469890"/>
            <p14:sldId id="2147469891"/>
          </p14:sldIdLst>
        </p14:section>
        <p14:section name="Separating development" id="{10D934F9-88E4-4DF7-9315-DFFE38B6EFA3}">
          <p14:sldIdLst>
            <p14:sldId id="2134805339"/>
            <p14:sldId id="2134805401"/>
          </p14:sldIdLst>
        </p14:section>
        <p14:section name="Agenda" id="{892A2FA2-7EBF-4617-A5A2-213D0FAF2FE3}">
          <p14:sldIdLst>
            <p14:sldId id="2147470019"/>
          </p14:sldIdLst>
        </p14:section>
        <p14:section name="Data preparation" id="{904B9ABC-98F1-4890-9D79-4C16FA581388}">
          <p14:sldIdLst>
            <p14:sldId id="2134805361"/>
            <p14:sldId id="2147470029"/>
            <p14:sldId id="2147469912"/>
            <p14:sldId id="2147469922"/>
            <p14:sldId id="2134805395"/>
            <p14:sldId id="2147469916"/>
            <p14:sldId id="2147469913"/>
            <p14:sldId id="2147469914"/>
            <p14:sldId id="2147469915"/>
            <p14:sldId id="2147469981"/>
            <p14:sldId id="2147469917"/>
            <p14:sldId id="2147469918"/>
            <p14:sldId id="2134805351"/>
            <p14:sldId id="2134805352"/>
            <p14:sldId id="2147469919"/>
            <p14:sldId id="2134805356"/>
            <p14:sldId id="2147469920"/>
            <p14:sldId id="2147470018"/>
            <p14:sldId id="2134805357"/>
            <p14:sldId id="2361"/>
            <p14:sldId id="2134805399"/>
          </p14:sldIdLst>
        </p14:section>
        <p14:section name="Data modeling" id="{AD366B8C-F16F-420F-85F1-90974D88BCE4}">
          <p14:sldIdLst>
            <p14:sldId id="2134805391"/>
            <p14:sldId id="2147470031"/>
            <p14:sldId id="452"/>
            <p14:sldId id="2134805322"/>
            <p14:sldId id="2147470020"/>
            <p14:sldId id="2134805336"/>
            <p14:sldId id="2134805397"/>
            <p14:sldId id="2147469963"/>
            <p14:sldId id="2147469902"/>
            <p14:sldId id="2134805398"/>
            <p14:sldId id="2147469900"/>
            <p14:sldId id="2147469903"/>
            <p14:sldId id="2147469925"/>
            <p14:sldId id="2134805392"/>
            <p14:sldId id="2147470021"/>
            <p14:sldId id="2147470022"/>
            <p14:sldId id="2980"/>
            <p14:sldId id="8747"/>
            <p14:sldId id="8748"/>
            <p14:sldId id="2147469972"/>
            <p14:sldId id="2134805340"/>
            <p14:sldId id="2147470023"/>
            <p14:sldId id="2147470025"/>
            <p14:sldId id="2147470026"/>
            <p14:sldId id="2147469898"/>
            <p14:sldId id="2134805387"/>
            <p14:sldId id="2134805380"/>
            <p14:sldId id="2147469968"/>
            <p14:sldId id="2147469975"/>
            <p14:sldId id="2147469969"/>
            <p14:sldId id="2147469979"/>
            <p14:sldId id="2147469983"/>
            <p14:sldId id="2147469984"/>
            <p14:sldId id="2147469985"/>
            <p14:sldId id="2147469988"/>
            <p14:sldId id="2147469986"/>
            <p14:sldId id="2147469987"/>
            <p14:sldId id="2147469990"/>
            <p14:sldId id="2147469991"/>
            <p14:sldId id="2147470027"/>
            <p14:sldId id="2147469982"/>
            <p14:sldId id="2147470034"/>
            <p14:sldId id="2147470036"/>
            <p14:sldId id="2147470035"/>
            <p14:sldId id="2147469924"/>
            <p14:sldId id="2357"/>
            <p14:sldId id="2358"/>
            <p14:sldId id="376"/>
            <p14:sldId id="2147469980"/>
            <p14:sldId id="2147469961"/>
            <p14:sldId id="2147469962"/>
            <p14:sldId id="2147469928"/>
            <p14:sldId id="2147469929"/>
            <p14:sldId id="2134805371"/>
            <p14:sldId id="2147469933"/>
            <p14:sldId id="2147469935"/>
            <p14:sldId id="2147469938"/>
            <p14:sldId id="2147469926"/>
            <p14:sldId id="2134805321"/>
            <p14:sldId id="2147469939"/>
            <p14:sldId id="2147469940"/>
            <p14:sldId id="2147469941"/>
            <p14:sldId id="2147469942"/>
            <p14:sldId id="2147469943"/>
            <p14:sldId id="2147469978"/>
            <p14:sldId id="2147469989"/>
            <p14:sldId id="2147469977"/>
          </p14:sldIdLst>
        </p14:section>
        <p14:section name="Data visualization" id="{341DC7CA-8F44-4A1D-9531-13BBE3EB2D50}">
          <p14:sldIdLst>
            <p14:sldId id="2147469904"/>
            <p14:sldId id="2147470033"/>
            <p14:sldId id="2134805309"/>
            <p14:sldId id="2076136548"/>
            <p14:sldId id="2076137857"/>
            <p14:sldId id="2134805313"/>
            <p14:sldId id="2134805317"/>
            <p14:sldId id="2134805314"/>
            <p14:sldId id="2147469957"/>
            <p14:sldId id="2147469956"/>
            <p14:sldId id="2147469958"/>
            <p14:sldId id="2147470004"/>
            <p14:sldId id="2147470005"/>
            <p14:sldId id="2147470007"/>
            <p14:sldId id="2147470008"/>
            <p14:sldId id="2147470009"/>
            <p14:sldId id="2134805471"/>
            <p14:sldId id="2147470006"/>
            <p14:sldId id="2147470015"/>
            <p14:sldId id="2134805407"/>
            <p14:sldId id="2134805404"/>
            <p14:sldId id="2134805408"/>
            <p14:sldId id="2134805470"/>
            <p14:sldId id="2134805493"/>
            <p14:sldId id="2147469998"/>
            <p14:sldId id="2134805427"/>
            <p14:sldId id="2134805428"/>
            <p14:sldId id="2134805429"/>
            <p14:sldId id="2147470002"/>
            <p14:sldId id="2134805500"/>
            <p14:sldId id="2134805501"/>
            <p14:sldId id="2134805440"/>
            <p14:sldId id="2134805439"/>
            <p14:sldId id="2134805441"/>
            <p14:sldId id="2134805442"/>
            <p14:sldId id="2134805434"/>
            <p14:sldId id="2134805445"/>
            <p14:sldId id="2134805473"/>
            <p14:sldId id="2134805475"/>
            <p14:sldId id="2134805477"/>
            <p14:sldId id="2134805436"/>
            <p14:sldId id="2134805478"/>
            <p14:sldId id="2134805479"/>
            <p14:sldId id="2134805438"/>
            <p14:sldId id="2134805481"/>
            <p14:sldId id="2134805455"/>
            <p14:sldId id="2134805485"/>
            <p14:sldId id="2134805486"/>
            <p14:sldId id="2134805487"/>
            <p14:sldId id="2134805488"/>
            <p14:sldId id="2134805457"/>
            <p14:sldId id="2134805458"/>
            <p14:sldId id="2147470016"/>
            <p14:sldId id="2147470017"/>
            <p14:sldId id="2134805454"/>
            <p14:sldId id="2147469945"/>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Lst>
        </p14:section>
        <p14:section name="Closing" id="{5367BB53-6C18-48FA-8434-79681233C6DF}">
          <p14:sldIdLst>
            <p14:sldId id="2134805396"/>
            <p14:sldId id="2147469895"/>
          </p14:sldIdLst>
        </p14:section>
        <p14:section name="Appendix" id="{D54E3151-5787-4147-9BDF-BD1A06F5E6C9}">
          <p14:sldIdLst>
            <p14:sldId id="2147470014"/>
            <p14:sldId id="2134805414"/>
            <p14:sldId id="2134805415"/>
            <p14:sldId id="2134805419"/>
            <p14:sldId id="2134805416"/>
            <p14:sldId id="2134805417"/>
            <p14:sldId id="2134805418"/>
            <p14:sldId id="2134805420"/>
            <p14:sldId id="2134805421"/>
            <p14:sldId id="2147469999"/>
            <p14:sldId id="2134805496"/>
            <p14:sldId id="2134805497"/>
            <p14:sldId id="2134805498"/>
            <p14:sldId id="2134805499"/>
            <p14:sldId id="2134805495"/>
            <p14:sldId id="2147470000"/>
            <p14:sldId id="2147470001"/>
            <p14:sldId id="2134805437"/>
            <p14:sldId id="2134805431"/>
            <p14:sldId id="2134805482"/>
            <p14:sldId id="2134805483"/>
            <p14:sldId id="2134805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BB6100"/>
    <a:srgbClr val="0078D4"/>
    <a:srgbClr val="ADADAD"/>
    <a:srgbClr val="000000"/>
    <a:srgbClr val="3C3C41"/>
    <a:srgbClr val="525252"/>
    <a:srgbClr val="6A4B16"/>
    <a:srgbClr val="F0F0F0"/>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07999E-EC8D-435C-95D5-B8CD345C58D7}" v="44" dt="2023-02-11T18:48:15.4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229" autoAdjust="0"/>
  </p:normalViewPr>
  <p:slideViewPr>
    <p:cSldViewPr snapToGrid="0">
      <p:cViewPr varScale="1">
        <p:scale>
          <a:sx n="136" d="100"/>
          <a:sy n="136" d="100"/>
        </p:scale>
        <p:origin x="156" y="7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226" Type="http://schemas.openxmlformats.org/officeDocument/2006/relationships/presProps" Target="presProps.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slide" Target="slides/slide20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227" Type="http://schemas.openxmlformats.org/officeDocument/2006/relationships/viewProps" Target="viewProps.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slide" Target="slides/slide202.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228" Type="http://schemas.openxmlformats.org/officeDocument/2006/relationships/theme" Target="theme/theme1.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slide" Target="slides/slide203.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229" Type="http://schemas.openxmlformats.org/officeDocument/2006/relationships/tableStyles" Target="tableStyles.xml"/><Relationship Id="rId14" Type="http://schemas.openxmlformats.org/officeDocument/2006/relationships/slideMaster" Target="slideMasters/slideMaster11.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5.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219" Type="http://schemas.openxmlformats.org/officeDocument/2006/relationships/slide" Target="slides/slide204.xml"/><Relationship Id="rId230" Type="http://schemas.microsoft.com/office/2016/11/relationships/changesInfo" Target="changesInfos/changesInfo1.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slide" Target="slides/slide205.xml"/><Relationship Id="rId225" Type="http://schemas.openxmlformats.org/officeDocument/2006/relationships/commentAuthors" Target="commentAuthors.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231" Type="http://schemas.microsoft.com/office/2015/10/relationships/revisionInfo" Target="revisionInfo.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slide" Target="slides/slide206.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slide" Target="slides/slide207.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223" Type="http://schemas.openxmlformats.org/officeDocument/2006/relationships/notesMaster" Target="notesMasters/notesMaster1.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224" Type="http://schemas.openxmlformats.org/officeDocument/2006/relationships/handoutMaster" Target="handoutMasters/handoutMaster1.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189" Type="http://schemas.openxmlformats.org/officeDocument/2006/relationships/slide" Target="slides/slide174.xml"/><Relationship Id="rId3" Type="http://schemas.openxmlformats.org/officeDocument/2006/relationships/customXml" Target="../customXml/item3.xml"/><Relationship Id="rId214" Type="http://schemas.openxmlformats.org/officeDocument/2006/relationships/slide" Target="slides/slide19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B4B2FADB-1391-4175-AFC9-02E3A99082C3}"/>
    <pc:docChg chg="undo custSel modSld">
      <pc:chgData name="Alex Powers" userId="ae4a1fc7-4395-46d3-b2f1-3b3c37036ad1" providerId="ADAL" clId="{B4B2FADB-1391-4175-AFC9-02E3A99082C3}" dt="2022-03-09T17:34:10.708" v="51" actId="20577"/>
      <pc:docMkLst>
        <pc:docMk/>
      </pc:docMkLst>
      <pc:sldChg chg="modNotesTx">
        <pc:chgData name="Alex Powers" userId="ae4a1fc7-4395-46d3-b2f1-3b3c37036ad1" providerId="ADAL" clId="{B4B2FADB-1391-4175-AFC9-02E3A99082C3}" dt="2022-03-09T17:32:50.975" v="30" actId="20577"/>
        <pc:sldMkLst>
          <pc:docMk/>
          <pc:sldMk cId="1017546157" sldId="268"/>
        </pc:sldMkLst>
      </pc:sldChg>
      <pc:sldChg chg="modNotesTx">
        <pc:chgData name="Alex Powers" userId="ae4a1fc7-4395-46d3-b2f1-3b3c37036ad1" providerId="ADAL" clId="{B4B2FADB-1391-4175-AFC9-02E3A99082C3}" dt="2022-03-09T17:32:39.282" v="29" actId="20577"/>
        <pc:sldMkLst>
          <pc:docMk/>
          <pc:sldMk cId="3267254440" sldId="269"/>
        </pc:sldMkLst>
      </pc:sldChg>
      <pc:sldChg chg="modNotesTx">
        <pc:chgData name="Alex Powers" userId="ae4a1fc7-4395-46d3-b2f1-3b3c37036ad1" providerId="ADAL" clId="{B4B2FADB-1391-4175-AFC9-02E3A99082C3}" dt="2022-03-09T17:31:22.832" v="27" actId="20577"/>
        <pc:sldMkLst>
          <pc:docMk/>
          <pc:sldMk cId="590324826" sldId="331"/>
        </pc:sldMkLst>
      </pc:sldChg>
      <pc:sldChg chg="modNotesTx">
        <pc:chgData name="Alex Powers" userId="ae4a1fc7-4395-46d3-b2f1-3b3c37036ad1" providerId="ADAL" clId="{B4B2FADB-1391-4175-AFC9-02E3A99082C3}" dt="2022-03-09T17:26:36.683" v="1" actId="20577"/>
        <pc:sldMkLst>
          <pc:docMk/>
          <pc:sldMk cId="1138756251" sldId="2076137603"/>
        </pc:sldMkLst>
      </pc:sldChg>
      <pc:sldChg chg="modNotesTx">
        <pc:chgData name="Alex Powers" userId="ae4a1fc7-4395-46d3-b2f1-3b3c37036ad1" providerId="ADAL" clId="{B4B2FADB-1391-4175-AFC9-02E3A99082C3}" dt="2022-03-09T17:26:25.785" v="0" actId="20577"/>
        <pc:sldMkLst>
          <pc:docMk/>
          <pc:sldMk cId="3946906249" sldId="2134805319"/>
        </pc:sldMkLst>
      </pc:sldChg>
      <pc:sldChg chg="modSp mod">
        <pc:chgData name="Alex Powers" userId="ae4a1fc7-4395-46d3-b2f1-3b3c37036ad1" providerId="ADAL" clId="{B4B2FADB-1391-4175-AFC9-02E3A99082C3}" dt="2022-03-09T17:27:47.185" v="6" actId="242"/>
        <pc:sldMkLst>
          <pc:docMk/>
          <pc:sldMk cId="2941241533" sldId="2134805336"/>
        </pc:sldMkLst>
        <pc:spChg chg="mod">
          <ac:chgData name="Alex Powers" userId="ae4a1fc7-4395-46d3-b2f1-3b3c37036ad1" providerId="ADAL" clId="{B4B2FADB-1391-4175-AFC9-02E3A99082C3}" dt="2022-03-09T17:27:18.180" v="4" actId="1076"/>
          <ac:spMkLst>
            <pc:docMk/>
            <pc:sldMk cId="2941241533" sldId="2134805336"/>
            <ac:spMk id="24" creationId="{0771EF23-15FC-4401-9994-ADA93A1E01F4}"/>
          </ac:spMkLst>
        </pc:spChg>
        <pc:graphicFrameChg chg="modGraphic">
          <ac:chgData name="Alex Powers" userId="ae4a1fc7-4395-46d3-b2f1-3b3c37036ad1" providerId="ADAL" clId="{B4B2FADB-1391-4175-AFC9-02E3A99082C3}" dt="2022-03-09T17:27:47.185" v="6" actId="242"/>
          <ac:graphicFrameMkLst>
            <pc:docMk/>
            <pc:sldMk cId="2941241533" sldId="2134805336"/>
            <ac:graphicFrameMk id="10" creationId="{10522868-2A6E-47B7-BAF2-549A3431A5C5}"/>
          </ac:graphicFrameMkLst>
        </pc:graphicFrameChg>
      </pc:sldChg>
      <pc:sldChg chg="modNotesTx">
        <pc:chgData name="Alex Powers" userId="ae4a1fc7-4395-46d3-b2f1-3b3c37036ad1" providerId="ADAL" clId="{B4B2FADB-1391-4175-AFC9-02E3A99082C3}" dt="2022-03-09T17:31:02.167" v="26" actId="20577"/>
        <pc:sldMkLst>
          <pc:docMk/>
          <pc:sldMk cId="1020451604" sldId="2134805392"/>
        </pc:sldMkLst>
      </pc:sldChg>
      <pc:sldChg chg="addSp delSp modSp mod">
        <pc:chgData name="Alex Powers" userId="ae4a1fc7-4395-46d3-b2f1-3b3c37036ad1" providerId="ADAL" clId="{B4B2FADB-1391-4175-AFC9-02E3A99082C3}" dt="2022-03-09T17:29:05.627" v="21" actId="478"/>
        <pc:sldMkLst>
          <pc:docMk/>
          <pc:sldMk cId="2809298019" sldId="2134805397"/>
        </pc:sldMkLst>
        <pc:graphicFrameChg chg="mod modGraphic">
          <ac:chgData name="Alex Powers" userId="ae4a1fc7-4395-46d3-b2f1-3b3c37036ad1" providerId="ADAL" clId="{B4B2FADB-1391-4175-AFC9-02E3A99082C3}" dt="2022-03-09T17:29:02.073" v="20" actId="14100"/>
          <ac:graphicFrameMkLst>
            <pc:docMk/>
            <pc:sldMk cId="2809298019" sldId="2134805397"/>
            <ac:graphicFrameMk id="5" creationId="{5DE13ECA-AD23-4A63-BFA8-9511E1994C63}"/>
          </ac:graphicFrameMkLst>
        </pc:graphicFrameChg>
        <pc:graphicFrameChg chg="del">
          <ac:chgData name="Alex Powers" userId="ae4a1fc7-4395-46d3-b2f1-3b3c37036ad1" providerId="ADAL" clId="{B4B2FADB-1391-4175-AFC9-02E3A99082C3}" dt="2022-03-09T17:29:05.627" v="21" actId="478"/>
          <ac:graphicFrameMkLst>
            <pc:docMk/>
            <pc:sldMk cId="2809298019" sldId="2134805397"/>
            <ac:graphicFrameMk id="6" creationId="{2F54243B-7992-4DE3-ACEF-5EFB3AEC2F62}"/>
          </ac:graphicFrameMkLst>
        </pc:graphicFrameChg>
        <pc:graphicFrameChg chg="add del mod">
          <ac:chgData name="Alex Powers" userId="ae4a1fc7-4395-46d3-b2f1-3b3c37036ad1" providerId="ADAL" clId="{B4B2FADB-1391-4175-AFC9-02E3A99082C3}" dt="2022-03-09T17:28:54.822" v="19" actId="478"/>
          <ac:graphicFrameMkLst>
            <pc:docMk/>
            <pc:sldMk cId="2809298019" sldId="2134805397"/>
            <ac:graphicFrameMk id="7" creationId="{3C7E8F80-E1F4-4944-958C-9983C2775965}"/>
          </ac:graphicFrameMkLst>
        </pc:graphicFrameChg>
      </pc:sldChg>
      <pc:sldChg chg="modNotesTx">
        <pc:chgData name="Alex Powers" userId="ae4a1fc7-4395-46d3-b2f1-3b3c37036ad1" providerId="ADAL" clId="{B4B2FADB-1391-4175-AFC9-02E3A99082C3}" dt="2022-03-09T17:32:58.954" v="33" actId="20577"/>
        <pc:sldMkLst>
          <pc:docMk/>
          <pc:sldMk cId="1954379322" sldId="2134805414"/>
        </pc:sldMkLst>
      </pc:sldChg>
      <pc:sldChg chg="modNotesTx">
        <pc:chgData name="Alex Powers" userId="ae4a1fc7-4395-46d3-b2f1-3b3c37036ad1" providerId="ADAL" clId="{B4B2FADB-1391-4175-AFC9-02E3A99082C3}" dt="2022-03-09T17:32:53.667" v="31" actId="20577"/>
        <pc:sldMkLst>
          <pc:docMk/>
          <pc:sldMk cId="1134581134" sldId="2134805471"/>
        </pc:sldMkLst>
      </pc:sldChg>
      <pc:sldChg chg="modNotesTx">
        <pc:chgData name="Alex Powers" userId="ae4a1fc7-4395-46d3-b2f1-3b3c37036ad1" providerId="ADAL" clId="{B4B2FADB-1391-4175-AFC9-02E3A99082C3}" dt="2022-03-09T17:33:06.433" v="34" actId="20577"/>
        <pc:sldMkLst>
          <pc:docMk/>
          <pc:sldMk cId="2972634393" sldId="2134805491"/>
        </pc:sldMkLst>
      </pc:sldChg>
      <pc:sldChg chg="modNotesTx">
        <pc:chgData name="Alex Powers" userId="ae4a1fc7-4395-46d3-b2f1-3b3c37036ad1" providerId="ADAL" clId="{B4B2FADB-1391-4175-AFC9-02E3A99082C3}" dt="2022-03-09T17:33:19.903" v="35" actId="20577"/>
        <pc:sldMkLst>
          <pc:docMk/>
          <pc:sldMk cId="1004513465" sldId="2134805492"/>
        </pc:sldMkLst>
      </pc:sldChg>
      <pc:sldChg chg="modNotesTx">
        <pc:chgData name="Alex Powers" userId="ae4a1fc7-4395-46d3-b2f1-3b3c37036ad1" providerId="ADAL" clId="{B4B2FADB-1391-4175-AFC9-02E3A99082C3}" dt="2022-03-09T17:26:43.894" v="2" actId="20577"/>
        <pc:sldMkLst>
          <pc:docMk/>
          <pc:sldMk cId="1994094466" sldId="2147469891"/>
        </pc:sldMkLst>
      </pc:sldChg>
      <pc:sldChg chg="modAnim">
        <pc:chgData name="Alex Powers" userId="ae4a1fc7-4395-46d3-b2f1-3b3c37036ad1" providerId="ADAL" clId="{B4B2FADB-1391-4175-AFC9-02E3A99082C3}" dt="2022-03-09T17:29:31.685" v="23"/>
        <pc:sldMkLst>
          <pc:docMk/>
          <pc:sldMk cId="712941580" sldId="2147469902"/>
        </pc:sldMkLst>
      </pc:sldChg>
      <pc:sldChg chg="modNotesTx">
        <pc:chgData name="Alex Powers" userId="ae4a1fc7-4395-46d3-b2f1-3b3c37036ad1" providerId="ADAL" clId="{B4B2FADB-1391-4175-AFC9-02E3A99082C3}" dt="2022-03-09T17:30:47.253" v="25" actId="20577"/>
        <pc:sldMkLst>
          <pc:docMk/>
          <pc:sldMk cId="2159753941" sldId="2147469944"/>
        </pc:sldMkLst>
      </pc:sldChg>
      <pc:sldChg chg="modNotesTx">
        <pc:chgData name="Alex Powers" userId="ae4a1fc7-4395-46d3-b2f1-3b3c37036ad1" providerId="ADAL" clId="{B4B2FADB-1391-4175-AFC9-02E3A99082C3}" dt="2022-03-09T17:30:40.509" v="24" actId="20577"/>
        <pc:sldMkLst>
          <pc:docMk/>
          <pc:sldMk cId="2747736574" sldId="2147469955"/>
        </pc:sldMkLst>
      </pc:sldChg>
      <pc:sldChg chg="modNotesTx">
        <pc:chgData name="Alex Powers" userId="ae4a1fc7-4395-46d3-b2f1-3b3c37036ad1" providerId="ADAL" clId="{B4B2FADB-1391-4175-AFC9-02E3A99082C3}" dt="2022-03-09T17:32:28.677" v="28" actId="20577"/>
        <pc:sldMkLst>
          <pc:docMk/>
          <pc:sldMk cId="2792166485" sldId="2147469996"/>
        </pc:sldMkLst>
      </pc:sldChg>
      <pc:sldChg chg="modSp mod">
        <pc:chgData name="Alex Powers" userId="ae4a1fc7-4395-46d3-b2f1-3b3c37036ad1" providerId="ADAL" clId="{B4B2FADB-1391-4175-AFC9-02E3A99082C3}" dt="2022-03-09T17:34:10.708" v="51" actId="20577"/>
        <pc:sldMkLst>
          <pc:docMk/>
          <pc:sldMk cId="2580878638" sldId="2147469997"/>
        </pc:sldMkLst>
        <pc:spChg chg="mod">
          <ac:chgData name="Alex Powers" userId="ae4a1fc7-4395-46d3-b2f1-3b3c37036ad1" providerId="ADAL" clId="{B4B2FADB-1391-4175-AFC9-02E3A99082C3}" dt="2022-03-09T17:34:10.708" v="51" actId="20577"/>
          <ac:spMkLst>
            <pc:docMk/>
            <pc:sldMk cId="2580878638" sldId="2147469997"/>
            <ac:spMk id="4" creationId="{C8F1E3C8-B98E-45A3-87C1-4650493983B3}"/>
          </ac:spMkLst>
        </pc:spChg>
      </pc:sldChg>
    </pc:docChg>
  </pc:docChgLst>
  <pc:docChgLst>
    <pc:chgData name="Alex Powers" userId="ae4a1fc7-4395-46d3-b2f1-3b3c37036ad1" providerId="ADAL" clId="{FF07999E-EC8D-435C-95D5-B8CD345C58D7}"/>
    <pc:docChg chg="undo custSel addSld delSld modSld sldOrd modSection">
      <pc:chgData name="Alex Powers" userId="ae4a1fc7-4395-46d3-b2f1-3b3c37036ad1" providerId="ADAL" clId="{FF07999E-EC8D-435C-95D5-B8CD345C58D7}" dt="2023-02-11T18:53:29.311" v="1343" actId="20577"/>
      <pc:docMkLst>
        <pc:docMk/>
      </pc:docMkLst>
      <pc:sldChg chg="mod modShow">
        <pc:chgData name="Alex Powers" userId="ae4a1fc7-4395-46d3-b2f1-3b3c37036ad1" providerId="ADAL" clId="{FF07999E-EC8D-435C-95D5-B8CD345C58D7}" dt="2023-02-11T18:48:56.712" v="1064" actId="729"/>
        <pc:sldMkLst>
          <pc:docMk/>
          <pc:sldMk cId="590324826" sldId="331"/>
        </pc:sldMkLst>
      </pc:sldChg>
      <pc:sldChg chg="mod modShow">
        <pc:chgData name="Alex Powers" userId="ae4a1fc7-4395-46d3-b2f1-3b3c37036ad1" providerId="ADAL" clId="{FF07999E-EC8D-435C-95D5-B8CD345C58D7}" dt="2023-02-08T17:47:18.227" v="68" actId="729"/>
        <pc:sldMkLst>
          <pc:docMk/>
          <pc:sldMk cId="601881036" sldId="361"/>
        </pc:sldMkLst>
      </pc:sldChg>
      <pc:sldChg chg="del">
        <pc:chgData name="Alex Powers" userId="ae4a1fc7-4395-46d3-b2f1-3b3c37036ad1" providerId="ADAL" clId="{FF07999E-EC8D-435C-95D5-B8CD345C58D7}" dt="2023-02-08T17:50:24.620" v="85" actId="47"/>
        <pc:sldMkLst>
          <pc:docMk/>
          <pc:sldMk cId="3586899211" sldId="565"/>
        </pc:sldMkLst>
      </pc:sldChg>
      <pc:sldChg chg="del">
        <pc:chgData name="Alex Powers" userId="ae4a1fc7-4395-46d3-b2f1-3b3c37036ad1" providerId="ADAL" clId="{FF07999E-EC8D-435C-95D5-B8CD345C58D7}" dt="2023-02-08T17:03:52.570" v="2" actId="47"/>
        <pc:sldMkLst>
          <pc:docMk/>
          <pc:sldMk cId="1138756251" sldId="2076137603"/>
        </pc:sldMkLst>
      </pc:sldChg>
      <pc:sldChg chg="modSp mod">
        <pc:chgData name="Alex Powers" userId="ae4a1fc7-4395-46d3-b2f1-3b3c37036ad1" providerId="ADAL" clId="{FF07999E-EC8D-435C-95D5-B8CD345C58D7}" dt="2023-02-08T17:15:05.318" v="24" actId="114"/>
        <pc:sldMkLst>
          <pc:docMk/>
          <pc:sldMk cId="1661102681" sldId="2134805399"/>
        </pc:sldMkLst>
        <pc:spChg chg="mod">
          <ac:chgData name="Alex Powers" userId="ae4a1fc7-4395-46d3-b2f1-3b3c37036ad1" providerId="ADAL" clId="{FF07999E-EC8D-435C-95D5-B8CD345C58D7}" dt="2023-02-08T17:15:05.318" v="24" actId="114"/>
          <ac:spMkLst>
            <pc:docMk/>
            <pc:sldMk cId="1661102681" sldId="2134805399"/>
            <ac:spMk id="7" creationId="{B8369A30-A814-46DD-ABF0-B1D8C1BF2832}"/>
          </ac:spMkLst>
        </pc:spChg>
      </pc:sldChg>
      <pc:sldChg chg="modSp">
        <pc:chgData name="Alex Powers" userId="ae4a1fc7-4395-46d3-b2f1-3b3c37036ad1" providerId="ADAL" clId="{FF07999E-EC8D-435C-95D5-B8CD345C58D7}" dt="2023-02-08T17:03:33.348" v="1" actId="20577"/>
        <pc:sldMkLst>
          <pc:docMk/>
          <pc:sldMk cId="4206370663" sldId="2147469889"/>
        </pc:sldMkLst>
        <pc:spChg chg="mod">
          <ac:chgData name="Alex Powers" userId="ae4a1fc7-4395-46d3-b2f1-3b3c37036ad1" providerId="ADAL" clId="{FF07999E-EC8D-435C-95D5-B8CD345C58D7}" dt="2023-02-08T17:03:33.348" v="1" actId="20577"/>
          <ac:spMkLst>
            <pc:docMk/>
            <pc:sldMk cId="4206370663" sldId="2147469889"/>
            <ac:spMk id="4" creationId="{2BA66311-60F0-7F41-AFFC-679A90C63D53}"/>
          </ac:spMkLst>
        </pc:spChg>
      </pc:sldChg>
      <pc:sldChg chg="modSp mod modShow">
        <pc:chgData name="Alex Powers" userId="ae4a1fc7-4395-46d3-b2f1-3b3c37036ad1" providerId="ADAL" clId="{FF07999E-EC8D-435C-95D5-B8CD345C58D7}" dt="2023-02-08T17:27:45.428" v="28" actId="729"/>
        <pc:sldMkLst>
          <pc:docMk/>
          <pc:sldMk cId="2580878638" sldId="2147469997"/>
        </pc:sldMkLst>
        <pc:spChg chg="mod">
          <ac:chgData name="Alex Powers" userId="ae4a1fc7-4395-46d3-b2f1-3b3c37036ad1" providerId="ADAL" clId="{FF07999E-EC8D-435C-95D5-B8CD345C58D7}" dt="2023-02-08T17:27:37.959" v="27" actId="20577"/>
          <ac:spMkLst>
            <pc:docMk/>
            <pc:sldMk cId="2580878638" sldId="2147469997"/>
            <ac:spMk id="4" creationId="{C8F1E3C8-B98E-45A3-87C1-4650493983B3}"/>
          </ac:spMkLst>
        </pc:spChg>
      </pc:sldChg>
      <pc:sldChg chg="del">
        <pc:chgData name="Alex Powers" userId="ae4a1fc7-4395-46d3-b2f1-3b3c37036ad1" providerId="ADAL" clId="{FF07999E-EC8D-435C-95D5-B8CD345C58D7}" dt="2023-02-08T17:27:24.232" v="26" actId="47"/>
        <pc:sldMkLst>
          <pc:docMk/>
          <pc:sldMk cId="1492071313" sldId="2147470003"/>
        </pc:sldMkLst>
      </pc:sldChg>
      <pc:sldChg chg="del">
        <pc:chgData name="Alex Powers" userId="ae4a1fc7-4395-46d3-b2f1-3b3c37036ad1" providerId="ADAL" clId="{FF07999E-EC8D-435C-95D5-B8CD345C58D7}" dt="2023-02-08T17:25:57.112" v="25" actId="47"/>
        <pc:sldMkLst>
          <pc:docMk/>
          <pc:sldMk cId="2337724613" sldId="2147470010"/>
        </pc:sldMkLst>
      </pc:sldChg>
      <pc:sldChg chg="del">
        <pc:chgData name="Alex Powers" userId="ae4a1fc7-4395-46d3-b2f1-3b3c37036ad1" providerId="ADAL" clId="{FF07999E-EC8D-435C-95D5-B8CD345C58D7}" dt="2023-02-08T17:25:57.112" v="25" actId="47"/>
        <pc:sldMkLst>
          <pc:docMk/>
          <pc:sldMk cId="4049856942" sldId="2147470011"/>
        </pc:sldMkLst>
      </pc:sldChg>
      <pc:sldChg chg="del">
        <pc:chgData name="Alex Powers" userId="ae4a1fc7-4395-46d3-b2f1-3b3c37036ad1" providerId="ADAL" clId="{FF07999E-EC8D-435C-95D5-B8CD345C58D7}" dt="2023-02-08T17:25:57.112" v="25" actId="47"/>
        <pc:sldMkLst>
          <pc:docMk/>
          <pc:sldMk cId="4131539047" sldId="2147470012"/>
        </pc:sldMkLst>
      </pc:sldChg>
      <pc:sldChg chg="del">
        <pc:chgData name="Alex Powers" userId="ae4a1fc7-4395-46d3-b2f1-3b3c37036ad1" providerId="ADAL" clId="{FF07999E-EC8D-435C-95D5-B8CD345C58D7}" dt="2023-02-08T17:25:57.112" v="25" actId="47"/>
        <pc:sldMkLst>
          <pc:docMk/>
          <pc:sldMk cId="1221072378" sldId="2147470013"/>
        </pc:sldMkLst>
      </pc:sldChg>
      <pc:sldChg chg="modSp mod">
        <pc:chgData name="Alex Powers" userId="ae4a1fc7-4395-46d3-b2f1-3b3c37036ad1" providerId="ADAL" clId="{FF07999E-EC8D-435C-95D5-B8CD345C58D7}" dt="2023-02-11T18:53:29.311" v="1343" actId="20577"/>
        <pc:sldMkLst>
          <pc:docMk/>
          <pc:sldMk cId="3255266748" sldId="2147470029"/>
        </pc:sldMkLst>
        <pc:spChg chg="mod">
          <ac:chgData name="Alex Powers" userId="ae4a1fc7-4395-46d3-b2f1-3b3c37036ad1" providerId="ADAL" clId="{FF07999E-EC8D-435C-95D5-B8CD345C58D7}" dt="2023-02-11T18:53:29.311" v="1343" actId="20577"/>
          <ac:spMkLst>
            <pc:docMk/>
            <pc:sldMk cId="3255266748" sldId="2147470029"/>
            <ac:spMk id="142" creationId="{CE8813FB-2DD8-4D1F-8F33-704BF1DB97F9}"/>
          </ac:spMkLst>
        </pc:spChg>
      </pc:sldChg>
      <pc:sldChg chg="addSp delSp modSp add mod ord delAnim modAnim">
        <pc:chgData name="Alex Powers" userId="ae4a1fc7-4395-46d3-b2f1-3b3c37036ad1" providerId="ADAL" clId="{FF07999E-EC8D-435C-95D5-B8CD345C58D7}" dt="2023-02-08T17:48:29.740" v="84" actId="1076"/>
        <pc:sldMkLst>
          <pc:docMk/>
          <pc:sldMk cId="3026600060" sldId="2147470037"/>
        </pc:sldMkLst>
        <pc:spChg chg="add del mod">
          <ac:chgData name="Alex Powers" userId="ae4a1fc7-4395-46d3-b2f1-3b3c37036ad1" providerId="ADAL" clId="{FF07999E-EC8D-435C-95D5-B8CD345C58D7}" dt="2023-02-08T17:47:46.587" v="74" actId="478"/>
          <ac:spMkLst>
            <pc:docMk/>
            <pc:sldMk cId="3026600060" sldId="2147470037"/>
            <ac:spMk id="6" creationId="{2FF5A937-A202-4B74-8453-665265C90FC9}"/>
          </ac:spMkLst>
        </pc:spChg>
        <pc:spChg chg="mod">
          <ac:chgData name="Alex Powers" userId="ae4a1fc7-4395-46d3-b2f1-3b3c37036ad1" providerId="ADAL" clId="{FF07999E-EC8D-435C-95D5-B8CD345C58D7}" dt="2023-02-08T17:41:59.307" v="33" actId="12788"/>
          <ac:spMkLst>
            <pc:docMk/>
            <pc:sldMk cId="3026600060" sldId="2147470037"/>
            <ac:spMk id="7" creationId="{31270810-ED89-415E-B487-8B7CD44605BC}"/>
          </ac:spMkLst>
        </pc:spChg>
        <pc:spChg chg="mod">
          <ac:chgData name="Alex Powers" userId="ae4a1fc7-4395-46d3-b2f1-3b3c37036ad1" providerId="ADAL" clId="{FF07999E-EC8D-435C-95D5-B8CD345C58D7}" dt="2023-02-08T17:41:59.307" v="33" actId="12788"/>
          <ac:spMkLst>
            <pc:docMk/>
            <pc:sldMk cId="3026600060" sldId="2147470037"/>
            <ac:spMk id="9" creationId="{0977A2E0-A182-4C11-B815-88B257E1642F}"/>
          </ac:spMkLst>
        </pc:spChg>
        <pc:spChg chg="mod">
          <ac:chgData name="Alex Powers" userId="ae4a1fc7-4395-46d3-b2f1-3b3c37036ad1" providerId="ADAL" clId="{FF07999E-EC8D-435C-95D5-B8CD345C58D7}" dt="2023-02-08T17:48:29.740" v="84" actId="1076"/>
          <ac:spMkLst>
            <pc:docMk/>
            <pc:sldMk cId="3026600060" sldId="2147470037"/>
            <ac:spMk id="10" creationId="{B0154E7A-9CEF-42E4-9393-76973B939CB7}"/>
          </ac:spMkLst>
        </pc:spChg>
        <pc:grpChg chg="add del mod">
          <ac:chgData name="Alex Powers" userId="ae4a1fc7-4395-46d3-b2f1-3b3c37036ad1" providerId="ADAL" clId="{FF07999E-EC8D-435C-95D5-B8CD345C58D7}" dt="2023-02-08T17:42:00.240" v="34" actId="164"/>
          <ac:grpSpMkLst>
            <pc:docMk/>
            <pc:sldMk cId="3026600060" sldId="2147470037"/>
            <ac:grpSpMk id="2" creationId="{6F5A0DFB-7C6C-EF68-1888-717AFFE4085B}"/>
          </ac:grpSpMkLst>
        </pc:grpChg>
        <pc:grpChg chg="add mod">
          <ac:chgData name="Alex Powers" userId="ae4a1fc7-4395-46d3-b2f1-3b3c37036ad1" providerId="ADAL" clId="{FF07999E-EC8D-435C-95D5-B8CD345C58D7}" dt="2023-02-08T17:48:29.740" v="84" actId="1076"/>
          <ac:grpSpMkLst>
            <pc:docMk/>
            <pc:sldMk cId="3026600060" sldId="2147470037"/>
            <ac:grpSpMk id="5" creationId="{E3AC5406-13CD-7070-38CF-28F76D9C01B6}"/>
          </ac:grpSpMkLst>
        </pc:grpChg>
        <pc:grpChg chg="add mod">
          <ac:chgData name="Alex Powers" userId="ae4a1fc7-4395-46d3-b2f1-3b3c37036ad1" providerId="ADAL" clId="{FF07999E-EC8D-435C-95D5-B8CD345C58D7}" dt="2023-02-08T17:48:29.740" v="84" actId="1076"/>
          <ac:grpSpMkLst>
            <pc:docMk/>
            <pc:sldMk cId="3026600060" sldId="2147470037"/>
            <ac:grpSpMk id="12" creationId="{BBD21E13-0007-7D96-AA54-19ABA7B6A592}"/>
          </ac:grpSpMkLst>
        </pc:grpChg>
        <pc:grpChg chg="mod topLvl">
          <ac:chgData name="Alex Powers" userId="ae4a1fc7-4395-46d3-b2f1-3b3c37036ad1" providerId="ADAL" clId="{FF07999E-EC8D-435C-95D5-B8CD345C58D7}" dt="2023-02-08T17:42:00.240" v="34" actId="164"/>
          <ac:grpSpMkLst>
            <pc:docMk/>
            <pc:sldMk cId="3026600060" sldId="2147470037"/>
            <ac:grpSpMk id="15" creationId="{306F28ED-FEDE-4963-BEE6-9C009E3E4D67}"/>
          </ac:grpSpMkLst>
        </pc:grpChg>
        <pc:grpChg chg="mod topLvl">
          <ac:chgData name="Alex Powers" userId="ae4a1fc7-4395-46d3-b2f1-3b3c37036ad1" providerId="ADAL" clId="{FF07999E-EC8D-435C-95D5-B8CD345C58D7}" dt="2023-02-08T17:42:00.240" v="34" actId="164"/>
          <ac:grpSpMkLst>
            <pc:docMk/>
            <pc:sldMk cId="3026600060" sldId="2147470037"/>
            <ac:grpSpMk id="17" creationId="{4046E838-71DF-4EFA-BE12-033083A30315}"/>
          </ac:grpSpMkLst>
        </pc:grpChg>
        <pc:grpChg chg="add del mod">
          <ac:chgData name="Alex Powers" userId="ae4a1fc7-4395-46d3-b2f1-3b3c37036ad1" providerId="ADAL" clId="{FF07999E-EC8D-435C-95D5-B8CD345C58D7}" dt="2023-02-08T17:46:33.749" v="61" actId="478"/>
          <ac:grpSpMkLst>
            <pc:docMk/>
            <pc:sldMk cId="3026600060" sldId="2147470037"/>
            <ac:grpSpMk id="18" creationId="{6E940751-367B-49A4-84F9-DBFC74A84358}"/>
          </ac:grpSpMkLst>
        </pc:grpChg>
        <pc:picChg chg="add mod">
          <ac:chgData name="Alex Powers" userId="ae4a1fc7-4395-46d3-b2f1-3b3c37036ad1" providerId="ADAL" clId="{FF07999E-EC8D-435C-95D5-B8CD345C58D7}" dt="2023-02-08T17:48:29.740" v="84" actId="1076"/>
          <ac:picMkLst>
            <pc:docMk/>
            <pc:sldMk cId="3026600060" sldId="2147470037"/>
            <ac:picMk id="3" creationId="{6B4BBB21-3650-161F-9F15-6DAA6FD455E2}"/>
          </ac:picMkLst>
        </pc:picChg>
        <pc:picChg chg="mod">
          <ac:chgData name="Alex Powers" userId="ae4a1fc7-4395-46d3-b2f1-3b3c37036ad1" providerId="ADAL" clId="{FF07999E-EC8D-435C-95D5-B8CD345C58D7}" dt="2023-02-08T17:41:59.307" v="33" actId="12788"/>
          <ac:picMkLst>
            <pc:docMk/>
            <pc:sldMk cId="3026600060" sldId="2147470037"/>
            <ac:picMk id="4" creationId="{F8755F4C-D041-41EF-8042-747E523CDAF4}"/>
          </ac:picMkLst>
        </pc:picChg>
        <pc:picChg chg="add mod">
          <ac:chgData name="Alex Powers" userId="ae4a1fc7-4395-46d3-b2f1-3b3c37036ad1" providerId="ADAL" clId="{FF07999E-EC8D-435C-95D5-B8CD345C58D7}" dt="2023-02-08T17:48:29.740" v="84" actId="1076"/>
          <ac:picMkLst>
            <pc:docMk/>
            <pc:sldMk cId="3026600060" sldId="2147470037"/>
            <ac:picMk id="11" creationId="{EADC4C31-AD24-7E0E-E6D9-266399AA7BF8}"/>
          </ac:picMkLst>
        </pc:picChg>
        <pc:picChg chg="add del mod">
          <ac:chgData name="Alex Powers" userId="ae4a1fc7-4395-46d3-b2f1-3b3c37036ad1" providerId="ADAL" clId="{FF07999E-EC8D-435C-95D5-B8CD345C58D7}" dt="2023-02-08T17:46:25.994" v="57" actId="21"/>
          <ac:picMkLst>
            <pc:docMk/>
            <pc:sldMk cId="3026600060" sldId="2147470037"/>
            <ac:picMk id="1026" creationId="{9A5E3027-508E-0189-3256-0A9C9FB935AA}"/>
          </ac:picMkLst>
        </pc:picChg>
        <pc:picChg chg="mod">
          <ac:chgData name="Alex Powers" userId="ae4a1fc7-4395-46d3-b2f1-3b3c37036ad1" providerId="ADAL" clId="{FF07999E-EC8D-435C-95D5-B8CD345C58D7}" dt="2023-02-08T17:41:59.307" v="33" actId="12788"/>
          <ac:picMkLst>
            <pc:docMk/>
            <pc:sldMk cId="3026600060" sldId="2147470037"/>
            <ac:picMk id="1030" creationId="{C95D7207-2937-45B3-97A1-B01C11D9BE4D}"/>
          </ac:picMkLst>
        </pc:picChg>
        <pc:picChg chg="add del mod">
          <ac:chgData name="Alex Powers" userId="ae4a1fc7-4395-46d3-b2f1-3b3c37036ad1" providerId="ADAL" clId="{FF07999E-EC8D-435C-95D5-B8CD345C58D7}" dt="2023-02-08T17:46:33.749" v="61" actId="478"/>
          <ac:picMkLst>
            <pc:docMk/>
            <pc:sldMk cId="3026600060" sldId="2147470037"/>
            <ac:picMk id="1032" creationId="{B096ECF5-725B-4483-938B-9E2875FD0F79}"/>
          </ac:picMkLst>
        </pc:picChg>
      </pc:sldChg>
      <pc:sldChg chg="modSp add mod">
        <pc:chgData name="Alex Powers" userId="ae4a1fc7-4395-46d3-b2f1-3b3c37036ad1" providerId="ADAL" clId="{FF07999E-EC8D-435C-95D5-B8CD345C58D7}" dt="2023-02-08T18:35:07.537" v="290"/>
        <pc:sldMkLst>
          <pc:docMk/>
          <pc:sldMk cId="1531936027" sldId="2147470038"/>
        </pc:sldMkLst>
        <pc:spChg chg="mod">
          <ac:chgData name="Alex Powers" userId="ae4a1fc7-4395-46d3-b2f1-3b3c37036ad1" providerId="ADAL" clId="{FF07999E-EC8D-435C-95D5-B8CD345C58D7}" dt="2023-02-08T18:06:15.867" v="238" actId="1076"/>
          <ac:spMkLst>
            <pc:docMk/>
            <pc:sldMk cId="1531936027" sldId="2147470038"/>
            <ac:spMk id="4" creationId="{073A8F06-C566-BAFF-6E2C-C7B7BAA5FABC}"/>
          </ac:spMkLst>
        </pc:spChg>
        <pc:graphicFrameChg chg="mod modGraphic">
          <ac:chgData name="Alex Powers" userId="ae4a1fc7-4395-46d3-b2f1-3b3c37036ad1" providerId="ADAL" clId="{FF07999E-EC8D-435C-95D5-B8CD345C58D7}" dt="2023-02-08T18:35:07.537" v="290"/>
          <ac:graphicFrameMkLst>
            <pc:docMk/>
            <pc:sldMk cId="1531936027" sldId="2147470038"/>
            <ac:graphicFrameMk id="7" creationId="{3E5C1877-83B6-43B2-8D9F-D6B32A5B8BB7}"/>
          </ac:graphicFrameMkLst>
        </pc:graphicFrameChg>
      </pc:sldChg>
      <pc:sldChg chg="addSp delSp modSp add mod">
        <pc:chgData name="Alex Powers" userId="ae4a1fc7-4395-46d3-b2f1-3b3c37036ad1" providerId="ADAL" clId="{FF07999E-EC8D-435C-95D5-B8CD345C58D7}" dt="2023-02-11T18:48:35.647" v="1063" actId="6549"/>
        <pc:sldMkLst>
          <pc:docMk/>
          <pc:sldMk cId="3020266290" sldId="2147470039"/>
        </pc:sldMkLst>
        <pc:spChg chg="mod">
          <ac:chgData name="Alex Powers" userId="ae4a1fc7-4395-46d3-b2f1-3b3c37036ad1" providerId="ADAL" clId="{FF07999E-EC8D-435C-95D5-B8CD345C58D7}" dt="2023-02-11T18:48:35.647" v="1063" actId="6549"/>
          <ac:spMkLst>
            <pc:docMk/>
            <pc:sldMk cId="3020266290" sldId="2147470039"/>
            <ac:spMk id="2" creationId="{00000000-0000-0000-0000-000000000000}"/>
          </ac:spMkLst>
        </pc:spChg>
        <pc:spChg chg="add mod">
          <ac:chgData name="Alex Powers" userId="ae4a1fc7-4395-46d3-b2f1-3b3c37036ad1" providerId="ADAL" clId="{FF07999E-EC8D-435C-95D5-B8CD345C58D7}" dt="2023-02-11T18:47:23.333" v="1060" actId="20577"/>
          <ac:spMkLst>
            <pc:docMk/>
            <pc:sldMk cId="3020266290" sldId="2147470039"/>
            <ac:spMk id="3" creationId="{9AADEFE3-F834-052F-AF0C-36FD39E68470}"/>
          </ac:spMkLst>
        </pc:spChg>
        <pc:spChg chg="mod">
          <ac:chgData name="Alex Powers" userId="ae4a1fc7-4395-46d3-b2f1-3b3c37036ad1" providerId="ADAL" clId="{FF07999E-EC8D-435C-95D5-B8CD345C58D7}" dt="2023-02-11T18:46:42.977" v="969" actId="1076"/>
          <ac:spMkLst>
            <pc:docMk/>
            <pc:sldMk cId="3020266290" sldId="2147470039"/>
            <ac:spMk id="4" creationId="{0A6BBA13-66A2-9689-F50A-598B57A8481C}"/>
          </ac:spMkLst>
        </pc:spChg>
        <pc:spChg chg="del">
          <ac:chgData name="Alex Powers" userId="ae4a1fc7-4395-46d3-b2f1-3b3c37036ad1" providerId="ADAL" clId="{FF07999E-EC8D-435C-95D5-B8CD345C58D7}" dt="2023-02-11T18:39:54.317" v="484" actId="478"/>
          <ac:spMkLst>
            <pc:docMk/>
            <pc:sldMk cId="3020266290" sldId="2147470039"/>
            <ac:spMk id="8" creationId="{797C0335-7D4C-6A0B-5C4C-E117F9DCF97F}"/>
          </ac:spMkLst>
        </pc:spChg>
        <pc:cxnChg chg="add mod">
          <ac:chgData name="Alex Powers" userId="ae4a1fc7-4395-46d3-b2f1-3b3c37036ad1" providerId="ADAL" clId="{FF07999E-EC8D-435C-95D5-B8CD345C58D7}" dt="2023-02-11T18:47:05.203" v="1051" actId="465"/>
          <ac:cxnSpMkLst>
            <pc:docMk/>
            <pc:sldMk cId="3020266290" sldId="2147470039"/>
            <ac:cxnSpMk id="6" creationId="{4CB7DC4D-ABEA-EF64-35B6-9731FB6DB9E5}"/>
          </ac:cxnSpMkLst>
        </pc:cxnChg>
      </pc:sldChg>
      <pc:sldChg chg="add del">
        <pc:chgData name="Alex Powers" userId="ae4a1fc7-4395-46d3-b2f1-3b3c37036ad1" providerId="ADAL" clId="{FF07999E-EC8D-435C-95D5-B8CD345C58D7}" dt="2023-02-11T18:48:29.595" v="1062" actId="47"/>
        <pc:sldMkLst>
          <pc:docMk/>
          <pc:sldMk cId="4088218150" sldId="2147470040"/>
        </pc:sldMkLst>
      </pc:sldChg>
      <pc:sldMasterChg chg="delSldLayout">
        <pc:chgData name="Alex Powers" userId="ae4a1fc7-4395-46d3-b2f1-3b3c37036ad1" providerId="ADAL" clId="{FF07999E-EC8D-435C-95D5-B8CD345C58D7}" dt="2023-02-08T17:50:24.620" v="85" actId="47"/>
        <pc:sldMasterMkLst>
          <pc:docMk/>
          <pc:sldMasterMk cId="3746029279" sldId="2147484590"/>
        </pc:sldMasterMkLst>
        <pc:sldLayoutChg chg="del">
          <pc:chgData name="Alex Powers" userId="ae4a1fc7-4395-46d3-b2f1-3b3c37036ad1" providerId="ADAL" clId="{FF07999E-EC8D-435C-95D5-B8CD345C58D7}" dt="2023-02-08T17:50:24.620" v="85" actId="47"/>
          <pc:sldLayoutMkLst>
            <pc:docMk/>
            <pc:sldMasterMk cId="3746029279" sldId="2147484590"/>
            <pc:sldLayoutMk cId="2618934949" sldId="2147485327"/>
          </pc:sldLayoutMkLst>
        </pc:sldLayoutChg>
      </pc:sldMasterChg>
    </pc:docChg>
  </pc:docChgLst>
  <pc:docChgLst>
    <pc:chgData name="Alex Powers" userId="ae4a1fc7-4395-46d3-b2f1-3b3c37036ad1" providerId="ADAL" clId="{CA276D41-AFC9-4BEF-B6EE-46680A52C501}"/>
    <pc:docChg chg="undo redo custSel addSld delSld modSld sldOrd modSection">
      <pc:chgData name="Alex Powers" userId="ae4a1fc7-4395-46d3-b2f1-3b3c37036ad1" providerId="ADAL" clId="{CA276D41-AFC9-4BEF-B6EE-46680A52C501}" dt="2022-09-22T15:20:49.453" v="5404" actId="12789"/>
      <pc:docMkLst>
        <pc:docMk/>
      </pc:docMkLst>
      <pc:sldChg chg="addSp modSp mod">
        <pc:chgData name="Alex Powers" userId="ae4a1fc7-4395-46d3-b2f1-3b3c37036ad1" providerId="ADAL" clId="{CA276D41-AFC9-4BEF-B6EE-46680A52C501}" dt="2022-09-21T18:09:01.656" v="849" actId="20577"/>
        <pc:sldMkLst>
          <pc:docMk/>
          <pc:sldMk cId="590324826" sldId="331"/>
        </pc:sldMkLst>
        <pc:spChg chg="add mod">
          <ac:chgData name="Alex Powers" userId="ae4a1fc7-4395-46d3-b2f1-3b3c37036ad1" providerId="ADAL" clId="{CA276D41-AFC9-4BEF-B6EE-46680A52C501}" dt="2022-09-21T17:20:03.716" v="742" actId="1076"/>
          <ac:spMkLst>
            <pc:docMk/>
            <pc:sldMk cId="590324826" sldId="331"/>
            <ac:spMk id="4" creationId="{073A8F06-C566-BAFF-6E2C-C7B7BAA5FABC}"/>
          </ac:spMkLst>
        </pc:spChg>
        <pc:graphicFrameChg chg="modGraphic">
          <ac:chgData name="Alex Powers" userId="ae4a1fc7-4395-46d3-b2f1-3b3c37036ad1" providerId="ADAL" clId="{CA276D41-AFC9-4BEF-B6EE-46680A52C501}" dt="2022-09-21T18:09:01.656" v="849" actId="20577"/>
          <ac:graphicFrameMkLst>
            <pc:docMk/>
            <pc:sldMk cId="590324826" sldId="331"/>
            <ac:graphicFrameMk id="7" creationId="{3E5C1877-83B6-43B2-8D9F-D6B32A5B8BB7}"/>
          </ac:graphicFrameMkLst>
        </pc:graphicFrameChg>
      </pc:sldChg>
      <pc:sldChg chg="ord">
        <pc:chgData name="Alex Powers" userId="ae4a1fc7-4395-46d3-b2f1-3b3c37036ad1" providerId="ADAL" clId="{CA276D41-AFC9-4BEF-B6EE-46680A52C501}" dt="2022-09-22T15:14:23.018" v="5274"/>
        <pc:sldMkLst>
          <pc:docMk/>
          <pc:sldMk cId="640778274" sldId="376"/>
        </pc:sldMkLst>
      </pc:sldChg>
      <pc:sldChg chg="add">
        <pc:chgData name="Alex Powers" userId="ae4a1fc7-4395-46d3-b2f1-3b3c37036ad1" providerId="ADAL" clId="{CA276D41-AFC9-4BEF-B6EE-46680A52C501}" dt="2022-09-21T17:30:51.937" v="759"/>
        <pc:sldMkLst>
          <pc:docMk/>
          <pc:sldMk cId="2081997488" sldId="452"/>
        </pc:sldMkLst>
      </pc:sldChg>
      <pc:sldChg chg="del">
        <pc:chgData name="Alex Powers" userId="ae4a1fc7-4395-46d3-b2f1-3b3c37036ad1" providerId="ADAL" clId="{CA276D41-AFC9-4BEF-B6EE-46680A52C501}" dt="2022-09-21T17:30:48.037" v="758" actId="2696"/>
        <pc:sldMkLst>
          <pc:docMk/>
          <pc:sldMk cId="4176326124" sldId="452"/>
        </pc:sldMkLst>
      </pc:sldChg>
      <pc:sldChg chg="modTransition">
        <pc:chgData name="Alex Powers" userId="ae4a1fc7-4395-46d3-b2f1-3b3c37036ad1" providerId="ADAL" clId="{CA276D41-AFC9-4BEF-B6EE-46680A52C501}" dt="2022-09-21T12:44:01.891" v="0"/>
        <pc:sldMkLst>
          <pc:docMk/>
          <pc:sldMk cId="3586899211" sldId="565"/>
        </pc:sldMkLst>
      </pc:sldChg>
      <pc:sldChg chg="add del">
        <pc:chgData name="Alex Powers" userId="ae4a1fc7-4395-46d3-b2f1-3b3c37036ad1" providerId="ADAL" clId="{CA276D41-AFC9-4BEF-B6EE-46680A52C501}" dt="2022-09-21T17:56:51.800" v="796" actId="2696"/>
        <pc:sldMkLst>
          <pc:docMk/>
          <pc:sldMk cId="128019046" sldId="2980"/>
        </pc:sldMkLst>
      </pc:sldChg>
      <pc:sldChg chg="add del">
        <pc:chgData name="Alex Powers" userId="ae4a1fc7-4395-46d3-b2f1-3b3c37036ad1" providerId="ADAL" clId="{CA276D41-AFC9-4BEF-B6EE-46680A52C501}" dt="2022-09-21T17:56:13.495" v="788"/>
        <pc:sldMkLst>
          <pc:docMk/>
          <pc:sldMk cId="273647098" sldId="2980"/>
        </pc:sldMkLst>
      </pc:sldChg>
      <pc:sldChg chg="add">
        <pc:chgData name="Alex Powers" userId="ae4a1fc7-4395-46d3-b2f1-3b3c37036ad1" providerId="ADAL" clId="{CA276D41-AFC9-4BEF-B6EE-46680A52C501}" dt="2022-09-21T17:56:55.544" v="797"/>
        <pc:sldMkLst>
          <pc:docMk/>
          <pc:sldMk cId="1604298163" sldId="2980"/>
        </pc:sldMkLst>
      </pc:sldChg>
      <pc:sldChg chg="del">
        <pc:chgData name="Alex Powers" userId="ae4a1fc7-4395-46d3-b2f1-3b3c37036ad1" providerId="ADAL" clId="{CA276D41-AFC9-4BEF-B6EE-46680A52C501}" dt="2022-09-21T17:56:01.790" v="786" actId="2696"/>
        <pc:sldMkLst>
          <pc:docMk/>
          <pc:sldMk cId="2294182962" sldId="2980"/>
        </pc:sldMkLst>
      </pc:sldChg>
      <pc:sldChg chg="add">
        <pc:chgData name="Alex Powers" userId="ae4a1fc7-4395-46d3-b2f1-3b3c37036ad1" providerId="ADAL" clId="{CA276D41-AFC9-4BEF-B6EE-46680A52C501}" dt="2022-09-21T17:56:55.544" v="797"/>
        <pc:sldMkLst>
          <pc:docMk/>
          <pc:sldMk cId="1352095539" sldId="8747"/>
        </pc:sldMkLst>
      </pc:sldChg>
      <pc:sldChg chg="del">
        <pc:chgData name="Alex Powers" userId="ae4a1fc7-4395-46d3-b2f1-3b3c37036ad1" providerId="ADAL" clId="{CA276D41-AFC9-4BEF-B6EE-46680A52C501}" dt="2022-09-21T17:56:01.790" v="786" actId="2696"/>
        <pc:sldMkLst>
          <pc:docMk/>
          <pc:sldMk cId="1425196971" sldId="8747"/>
        </pc:sldMkLst>
      </pc:sldChg>
      <pc:sldChg chg="add del">
        <pc:chgData name="Alex Powers" userId="ae4a1fc7-4395-46d3-b2f1-3b3c37036ad1" providerId="ADAL" clId="{CA276D41-AFC9-4BEF-B6EE-46680A52C501}" dt="2022-09-21T17:56:51.800" v="796" actId="2696"/>
        <pc:sldMkLst>
          <pc:docMk/>
          <pc:sldMk cId="2904193164" sldId="8747"/>
        </pc:sldMkLst>
      </pc:sldChg>
      <pc:sldChg chg="add del">
        <pc:chgData name="Alex Powers" userId="ae4a1fc7-4395-46d3-b2f1-3b3c37036ad1" providerId="ADAL" clId="{CA276D41-AFC9-4BEF-B6EE-46680A52C501}" dt="2022-09-21T17:56:13.495" v="788"/>
        <pc:sldMkLst>
          <pc:docMk/>
          <pc:sldMk cId="3463218286" sldId="8747"/>
        </pc:sldMkLst>
      </pc:sldChg>
      <pc:sldChg chg="add">
        <pc:chgData name="Alex Powers" userId="ae4a1fc7-4395-46d3-b2f1-3b3c37036ad1" providerId="ADAL" clId="{CA276D41-AFC9-4BEF-B6EE-46680A52C501}" dt="2022-09-21T17:56:55.544" v="797"/>
        <pc:sldMkLst>
          <pc:docMk/>
          <pc:sldMk cId="661967785" sldId="8748"/>
        </pc:sldMkLst>
      </pc:sldChg>
      <pc:sldChg chg="add del">
        <pc:chgData name="Alex Powers" userId="ae4a1fc7-4395-46d3-b2f1-3b3c37036ad1" providerId="ADAL" clId="{CA276D41-AFC9-4BEF-B6EE-46680A52C501}" dt="2022-09-21T17:56:13.495" v="788"/>
        <pc:sldMkLst>
          <pc:docMk/>
          <pc:sldMk cId="703330947" sldId="8748"/>
        </pc:sldMkLst>
      </pc:sldChg>
      <pc:sldChg chg="add del">
        <pc:chgData name="Alex Powers" userId="ae4a1fc7-4395-46d3-b2f1-3b3c37036ad1" providerId="ADAL" clId="{CA276D41-AFC9-4BEF-B6EE-46680A52C501}" dt="2022-09-21T17:56:51.800" v="796" actId="2696"/>
        <pc:sldMkLst>
          <pc:docMk/>
          <pc:sldMk cId="2890785978" sldId="8748"/>
        </pc:sldMkLst>
      </pc:sldChg>
      <pc:sldChg chg="del mod modShow">
        <pc:chgData name="Alex Powers" userId="ae4a1fc7-4395-46d3-b2f1-3b3c37036ad1" providerId="ADAL" clId="{CA276D41-AFC9-4BEF-B6EE-46680A52C501}" dt="2022-09-21T17:56:01.790" v="786" actId="2696"/>
        <pc:sldMkLst>
          <pc:docMk/>
          <pc:sldMk cId="2966015754" sldId="8748"/>
        </pc:sldMkLst>
      </pc:sldChg>
      <pc:sldChg chg="del">
        <pc:chgData name="Alex Powers" userId="ae4a1fc7-4395-46d3-b2f1-3b3c37036ad1" providerId="ADAL" clId="{CA276D41-AFC9-4BEF-B6EE-46680A52C501}" dt="2022-09-21T17:30:48.037" v="758" actId="2696"/>
        <pc:sldMkLst>
          <pc:docMk/>
          <pc:sldMk cId="1887737446" sldId="2134805322"/>
        </pc:sldMkLst>
      </pc:sldChg>
      <pc:sldChg chg="delSp modSp add mod delAnim modAnim">
        <pc:chgData name="Alex Powers" userId="ae4a1fc7-4395-46d3-b2f1-3b3c37036ad1" providerId="ADAL" clId="{CA276D41-AFC9-4BEF-B6EE-46680A52C501}" dt="2022-09-21T20:19:37.109" v="1018"/>
        <pc:sldMkLst>
          <pc:docMk/>
          <pc:sldMk cId="2722310442" sldId="2134805322"/>
        </pc:sldMkLst>
        <pc:spChg chg="del">
          <ac:chgData name="Alex Powers" userId="ae4a1fc7-4395-46d3-b2f1-3b3c37036ad1" providerId="ADAL" clId="{CA276D41-AFC9-4BEF-B6EE-46680A52C501}" dt="2022-09-21T17:52:24.485" v="771" actId="478"/>
          <ac:spMkLst>
            <pc:docMk/>
            <pc:sldMk cId="2722310442" sldId="2134805322"/>
            <ac:spMk id="7" creationId="{00000000-0000-0000-0000-000000000000}"/>
          </ac:spMkLst>
        </pc:spChg>
        <pc:spChg chg="del mod">
          <ac:chgData name="Alex Powers" userId="ae4a1fc7-4395-46d3-b2f1-3b3c37036ad1" providerId="ADAL" clId="{CA276D41-AFC9-4BEF-B6EE-46680A52C501}" dt="2022-09-21T17:52:21.133" v="770" actId="478"/>
          <ac:spMkLst>
            <pc:docMk/>
            <pc:sldMk cId="2722310442" sldId="2134805322"/>
            <ac:spMk id="11" creationId="{00000000-0000-0000-0000-000000000000}"/>
          </ac:spMkLst>
        </pc:spChg>
        <pc:spChg chg="mod">
          <ac:chgData name="Alex Powers" userId="ae4a1fc7-4395-46d3-b2f1-3b3c37036ad1" providerId="ADAL" clId="{CA276D41-AFC9-4BEF-B6EE-46680A52C501}" dt="2022-09-21T17:52:16.579" v="768" actId="21"/>
          <ac:spMkLst>
            <pc:docMk/>
            <pc:sldMk cId="2722310442" sldId="2134805322"/>
            <ac:spMk id="14" creationId="{870E74A7-55E3-4A2E-BAA5-7145B4E4C2D1}"/>
          </ac:spMkLst>
        </pc:spChg>
        <pc:spChg chg="del topLvl">
          <ac:chgData name="Alex Powers" userId="ae4a1fc7-4395-46d3-b2f1-3b3c37036ad1" providerId="ADAL" clId="{CA276D41-AFC9-4BEF-B6EE-46680A52C501}" dt="2022-09-21T17:53:01.946" v="772" actId="478"/>
          <ac:spMkLst>
            <pc:docMk/>
            <pc:sldMk cId="2722310442" sldId="2134805322"/>
            <ac:spMk id="29" creationId="{D35C2071-A088-4E1F-B660-883E003F8DE1}"/>
          </ac:spMkLst>
        </pc:spChg>
        <pc:spChg chg="mod topLvl">
          <ac:chgData name="Alex Powers" userId="ae4a1fc7-4395-46d3-b2f1-3b3c37036ad1" providerId="ADAL" clId="{CA276D41-AFC9-4BEF-B6EE-46680A52C501}" dt="2022-09-21T17:53:18.481" v="783" actId="20577"/>
          <ac:spMkLst>
            <pc:docMk/>
            <pc:sldMk cId="2722310442" sldId="2134805322"/>
            <ac:spMk id="45" creationId="{EAF243BA-79BB-4E9B-A926-13A91B678701}"/>
          </ac:spMkLst>
        </pc:spChg>
        <pc:spChg chg="del">
          <ac:chgData name="Alex Powers" userId="ae4a1fc7-4395-46d3-b2f1-3b3c37036ad1" providerId="ADAL" clId="{CA276D41-AFC9-4BEF-B6EE-46680A52C501}" dt="2022-09-21T17:52:08.380" v="766" actId="478"/>
          <ac:spMkLst>
            <pc:docMk/>
            <pc:sldMk cId="2722310442" sldId="2134805322"/>
            <ac:spMk id="49" creationId="{2BC01710-A7E0-42E2-B935-77DDB32A2F51}"/>
          </ac:spMkLst>
        </pc:spChg>
        <pc:grpChg chg="del">
          <ac:chgData name="Alex Powers" userId="ae4a1fc7-4395-46d3-b2f1-3b3c37036ad1" providerId="ADAL" clId="{CA276D41-AFC9-4BEF-B6EE-46680A52C501}" dt="2022-09-21T17:53:01.946" v="772" actId="478"/>
          <ac:grpSpMkLst>
            <pc:docMk/>
            <pc:sldMk cId="2722310442" sldId="2134805322"/>
            <ac:grpSpMk id="5" creationId="{6351B261-DE54-4A46-AEE7-050960FD222F}"/>
          </ac:grpSpMkLst>
        </pc:grpChg>
        <pc:grpChg chg="del">
          <ac:chgData name="Alex Powers" userId="ae4a1fc7-4395-46d3-b2f1-3b3c37036ad1" providerId="ADAL" clId="{CA276D41-AFC9-4BEF-B6EE-46680A52C501}" dt="2022-09-21T17:52:24.485" v="771" actId="478"/>
          <ac:grpSpMkLst>
            <pc:docMk/>
            <pc:sldMk cId="2722310442" sldId="2134805322"/>
            <ac:grpSpMk id="42" creationId="{CAB7A3C9-4208-4D23-9CA0-CF663A8DCC8E}"/>
          </ac:grpSpMkLst>
        </pc:grpChg>
        <pc:grpChg chg="del">
          <ac:chgData name="Alex Powers" userId="ae4a1fc7-4395-46d3-b2f1-3b3c37036ad1" providerId="ADAL" clId="{CA276D41-AFC9-4BEF-B6EE-46680A52C501}" dt="2022-09-21T17:52:08.380" v="766" actId="478"/>
          <ac:grpSpMkLst>
            <pc:docMk/>
            <pc:sldMk cId="2722310442" sldId="2134805322"/>
            <ac:grpSpMk id="51" creationId="{F7EDDFA3-7F6C-4A71-94F7-1EFBE437B135}"/>
          </ac:grpSpMkLst>
        </pc:grpChg>
      </pc:sldChg>
      <pc:sldChg chg="addSp delSp modSp mod">
        <pc:chgData name="Alex Powers" userId="ae4a1fc7-4395-46d3-b2f1-3b3c37036ad1" providerId="ADAL" clId="{CA276D41-AFC9-4BEF-B6EE-46680A52C501}" dt="2022-09-21T14:14:47.666" v="666" actId="1076"/>
        <pc:sldMkLst>
          <pc:docMk/>
          <pc:sldMk cId="1827504476" sldId="2134805339"/>
        </pc:sldMkLst>
        <pc:spChg chg="del mod">
          <ac:chgData name="Alex Powers" userId="ae4a1fc7-4395-46d3-b2f1-3b3c37036ad1" providerId="ADAL" clId="{CA276D41-AFC9-4BEF-B6EE-46680A52C501}" dt="2022-09-21T12:46:33.041" v="19" actId="478"/>
          <ac:spMkLst>
            <pc:docMk/>
            <pc:sldMk cId="1827504476" sldId="2134805339"/>
            <ac:spMk id="27" creationId="{C8E78701-D2C8-4E18-A35E-4BEB7BFC1EDD}"/>
          </ac:spMkLst>
        </pc:spChg>
        <pc:spChg chg="del">
          <ac:chgData name="Alex Powers" userId="ae4a1fc7-4395-46d3-b2f1-3b3c37036ad1" providerId="ADAL" clId="{CA276D41-AFC9-4BEF-B6EE-46680A52C501}" dt="2022-09-21T12:46:26.296" v="17" actId="478"/>
          <ac:spMkLst>
            <pc:docMk/>
            <pc:sldMk cId="1827504476" sldId="2134805339"/>
            <ac:spMk id="28" creationId="{9E374483-B2C0-4286-B823-20F29BF06326}"/>
          </ac:spMkLst>
        </pc:spChg>
        <pc:spChg chg="add mod">
          <ac:chgData name="Alex Powers" userId="ae4a1fc7-4395-46d3-b2f1-3b3c37036ad1" providerId="ADAL" clId="{CA276D41-AFC9-4BEF-B6EE-46680A52C501}" dt="2022-09-21T14:13:02.820" v="640" actId="1076"/>
          <ac:spMkLst>
            <pc:docMk/>
            <pc:sldMk cId="1827504476" sldId="2134805339"/>
            <ac:spMk id="36" creationId="{C8F5599B-785E-4D66-4E43-842D79084B77}"/>
          </ac:spMkLst>
        </pc:spChg>
        <pc:spChg chg="mod">
          <ac:chgData name="Alex Powers" userId="ae4a1fc7-4395-46d3-b2f1-3b3c37036ad1" providerId="ADAL" clId="{CA276D41-AFC9-4BEF-B6EE-46680A52C501}" dt="2022-09-21T14:12:14.124" v="605" actId="1076"/>
          <ac:spMkLst>
            <pc:docMk/>
            <pc:sldMk cId="1827504476" sldId="2134805339"/>
            <ac:spMk id="61" creationId="{FE7C3B3B-A85B-4DA2-8FED-DAD84A1EF3B6}"/>
          </ac:spMkLst>
        </pc:spChg>
        <pc:spChg chg="add del mod">
          <ac:chgData name="Alex Powers" userId="ae4a1fc7-4395-46d3-b2f1-3b3c37036ad1" providerId="ADAL" clId="{CA276D41-AFC9-4BEF-B6EE-46680A52C501}" dt="2022-09-21T14:14:47.666" v="666" actId="1076"/>
          <ac:spMkLst>
            <pc:docMk/>
            <pc:sldMk cId="1827504476" sldId="2134805339"/>
            <ac:spMk id="67" creationId="{B8D7F6F7-4B4A-A599-3291-941EC7E92545}"/>
          </ac:spMkLst>
        </pc:spChg>
        <pc:grpChg chg="mod">
          <ac:chgData name="Alex Powers" userId="ae4a1fc7-4395-46d3-b2f1-3b3c37036ad1" providerId="ADAL" clId="{CA276D41-AFC9-4BEF-B6EE-46680A52C501}" dt="2022-09-21T14:13:55.714" v="652" actId="1076"/>
          <ac:grpSpMkLst>
            <pc:docMk/>
            <pc:sldMk cId="1827504476" sldId="2134805339"/>
            <ac:grpSpMk id="90" creationId="{A02C1347-F432-4150-ADA2-3B80DD5777E4}"/>
          </ac:grpSpMkLst>
        </pc:grpChg>
        <pc:picChg chg="add">
          <ac:chgData name="Alex Powers" userId="ae4a1fc7-4395-46d3-b2f1-3b3c37036ad1" providerId="ADAL" clId="{CA276D41-AFC9-4BEF-B6EE-46680A52C501}" dt="2022-09-21T12:44:29.650" v="3" actId="22"/>
          <ac:picMkLst>
            <pc:docMk/>
            <pc:sldMk cId="1827504476" sldId="2134805339"/>
            <ac:picMk id="26" creationId="{57888D25-86BF-1FB9-65BC-A536E03AAF6B}"/>
          </ac:picMkLst>
        </pc:picChg>
        <pc:picChg chg="add mod">
          <ac:chgData name="Alex Powers" userId="ae4a1fc7-4395-46d3-b2f1-3b3c37036ad1" providerId="ADAL" clId="{CA276D41-AFC9-4BEF-B6EE-46680A52C501}" dt="2022-09-21T12:45:57.070" v="7" actId="1076"/>
          <ac:picMkLst>
            <pc:docMk/>
            <pc:sldMk cId="1827504476" sldId="2134805339"/>
            <ac:picMk id="31" creationId="{0719BB6D-48EC-1033-4908-7C7D8ECA38A9}"/>
          </ac:picMkLst>
        </pc:picChg>
        <pc:picChg chg="add mod">
          <ac:chgData name="Alex Powers" userId="ae4a1fc7-4395-46d3-b2f1-3b3c37036ad1" providerId="ADAL" clId="{CA276D41-AFC9-4BEF-B6EE-46680A52C501}" dt="2022-09-21T14:13:30.624" v="645" actId="1076"/>
          <ac:picMkLst>
            <pc:docMk/>
            <pc:sldMk cId="1827504476" sldId="2134805339"/>
            <ac:picMk id="48" creationId="{2AB9B250-4B78-DCF8-A4BC-2C6A24A73E8C}"/>
          </ac:picMkLst>
        </pc:picChg>
        <pc:picChg chg="add mod ord modCrop">
          <ac:chgData name="Alex Powers" userId="ae4a1fc7-4395-46d3-b2f1-3b3c37036ad1" providerId="ADAL" clId="{CA276D41-AFC9-4BEF-B6EE-46680A52C501}" dt="2022-09-21T14:13:28.656" v="644" actId="1076"/>
          <ac:picMkLst>
            <pc:docMk/>
            <pc:sldMk cId="1827504476" sldId="2134805339"/>
            <ac:picMk id="53" creationId="{8565F088-CC5F-DFB5-32AE-26EC3339D28C}"/>
          </ac:picMkLst>
        </pc:picChg>
        <pc:picChg chg="add mod ord modCrop">
          <ac:chgData name="Alex Powers" userId="ae4a1fc7-4395-46d3-b2f1-3b3c37036ad1" providerId="ADAL" clId="{CA276D41-AFC9-4BEF-B6EE-46680A52C501}" dt="2022-09-21T14:14:38.498" v="662" actId="1076"/>
          <ac:picMkLst>
            <pc:docMk/>
            <pc:sldMk cId="1827504476" sldId="2134805339"/>
            <ac:picMk id="64" creationId="{B153BEF5-B2C2-7032-9213-EF1F0E1452B0}"/>
          </ac:picMkLst>
        </pc:picChg>
      </pc:sldChg>
      <pc:sldChg chg="add del">
        <pc:chgData name="Alex Powers" userId="ae4a1fc7-4395-46d3-b2f1-3b3c37036ad1" providerId="ADAL" clId="{CA276D41-AFC9-4BEF-B6EE-46680A52C501}" dt="2022-09-21T17:56:51.800" v="796" actId="2696"/>
        <pc:sldMkLst>
          <pc:docMk/>
          <pc:sldMk cId="347856300" sldId="2134805340"/>
        </pc:sldMkLst>
      </pc:sldChg>
      <pc:sldChg chg="add">
        <pc:chgData name="Alex Powers" userId="ae4a1fc7-4395-46d3-b2f1-3b3c37036ad1" providerId="ADAL" clId="{CA276D41-AFC9-4BEF-B6EE-46680A52C501}" dt="2022-09-21T17:56:55.544" v="797"/>
        <pc:sldMkLst>
          <pc:docMk/>
          <pc:sldMk cId="1468355621" sldId="2134805340"/>
        </pc:sldMkLst>
      </pc:sldChg>
      <pc:sldChg chg="del mod modShow">
        <pc:chgData name="Alex Powers" userId="ae4a1fc7-4395-46d3-b2f1-3b3c37036ad1" providerId="ADAL" clId="{CA276D41-AFC9-4BEF-B6EE-46680A52C501}" dt="2022-09-21T17:56:01.790" v="786" actId="2696"/>
        <pc:sldMkLst>
          <pc:docMk/>
          <pc:sldMk cId="3770221328" sldId="2134805340"/>
        </pc:sldMkLst>
      </pc:sldChg>
      <pc:sldChg chg="add del">
        <pc:chgData name="Alex Powers" userId="ae4a1fc7-4395-46d3-b2f1-3b3c37036ad1" providerId="ADAL" clId="{CA276D41-AFC9-4BEF-B6EE-46680A52C501}" dt="2022-09-21T17:56:13.495" v="788"/>
        <pc:sldMkLst>
          <pc:docMk/>
          <pc:sldMk cId="4182010785" sldId="2134805340"/>
        </pc:sldMkLst>
      </pc:sldChg>
      <pc:sldChg chg="modTransition modAnim">
        <pc:chgData name="Alex Powers" userId="ae4a1fc7-4395-46d3-b2f1-3b3c37036ad1" providerId="ADAL" clId="{CA276D41-AFC9-4BEF-B6EE-46680A52C501}" dt="2022-09-21T14:31:30.053" v="690"/>
        <pc:sldMkLst>
          <pc:docMk/>
          <pc:sldMk cId="4223309298" sldId="2134805351"/>
        </pc:sldMkLst>
      </pc:sldChg>
      <pc:sldChg chg="modAnim">
        <pc:chgData name="Alex Powers" userId="ae4a1fc7-4395-46d3-b2f1-3b3c37036ad1" providerId="ADAL" clId="{CA276D41-AFC9-4BEF-B6EE-46680A52C501}" dt="2022-09-21T14:32:14.905" v="693"/>
        <pc:sldMkLst>
          <pc:docMk/>
          <pc:sldMk cId="2982386195" sldId="2134805356"/>
        </pc:sldMkLst>
      </pc:sldChg>
      <pc:sldChg chg="del mod modShow">
        <pc:chgData name="Alex Powers" userId="ae4a1fc7-4395-46d3-b2f1-3b3c37036ad1" providerId="ADAL" clId="{CA276D41-AFC9-4BEF-B6EE-46680A52C501}" dt="2022-09-21T17:59:18.922" v="834" actId="47"/>
        <pc:sldMkLst>
          <pc:docMk/>
          <pc:sldMk cId="2791368262" sldId="2134805372"/>
        </pc:sldMkLst>
      </pc:sldChg>
      <pc:sldChg chg="del mod modShow">
        <pc:chgData name="Alex Powers" userId="ae4a1fc7-4395-46d3-b2f1-3b3c37036ad1" providerId="ADAL" clId="{CA276D41-AFC9-4BEF-B6EE-46680A52C501}" dt="2022-09-21T17:59:18.922" v="834" actId="47"/>
        <pc:sldMkLst>
          <pc:docMk/>
          <pc:sldMk cId="1392026805" sldId="2134805373"/>
        </pc:sldMkLst>
      </pc:sldChg>
      <pc:sldChg chg="del mod modShow">
        <pc:chgData name="Alex Powers" userId="ae4a1fc7-4395-46d3-b2f1-3b3c37036ad1" providerId="ADAL" clId="{CA276D41-AFC9-4BEF-B6EE-46680A52C501}" dt="2022-09-21T17:59:18.922" v="834" actId="47"/>
        <pc:sldMkLst>
          <pc:docMk/>
          <pc:sldMk cId="1358884157" sldId="2134805374"/>
        </pc:sldMkLst>
      </pc:sldChg>
      <pc:sldChg chg="del mod modShow">
        <pc:chgData name="Alex Powers" userId="ae4a1fc7-4395-46d3-b2f1-3b3c37036ad1" providerId="ADAL" clId="{CA276D41-AFC9-4BEF-B6EE-46680A52C501}" dt="2022-09-21T17:59:18.922" v="834" actId="47"/>
        <pc:sldMkLst>
          <pc:docMk/>
          <pc:sldMk cId="1556597100" sldId="2134805375"/>
        </pc:sldMkLst>
      </pc:sldChg>
      <pc:sldChg chg="del mod modShow">
        <pc:chgData name="Alex Powers" userId="ae4a1fc7-4395-46d3-b2f1-3b3c37036ad1" providerId="ADAL" clId="{CA276D41-AFC9-4BEF-B6EE-46680A52C501}" dt="2022-09-21T17:59:18.922" v="834" actId="47"/>
        <pc:sldMkLst>
          <pc:docMk/>
          <pc:sldMk cId="2151115752" sldId="2134805376"/>
        </pc:sldMkLst>
      </pc:sldChg>
      <pc:sldChg chg="del mod modShow">
        <pc:chgData name="Alex Powers" userId="ae4a1fc7-4395-46d3-b2f1-3b3c37036ad1" providerId="ADAL" clId="{CA276D41-AFC9-4BEF-B6EE-46680A52C501}" dt="2022-09-21T17:59:18.922" v="834" actId="47"/>
        <pc:sldMkLst>
          <pc:docMk/>
          <pc:sldMk cId="1804451448" sldId="2134805377"/>
        </pc:sldMkLst>
      </pc:sldChg>
      <pc:sldChg chg="del mod modShow">
        <pc:chgData name="Alex Powers" userId="ae4a1fc7-4395-46d3-b2f1-3b3c37036ad1" providerId="ADAL" clId="{CA276D41-AFC9-4BEF-B6EE-46680A52C501}" dt="2022-09-21T17:59:18.922" v="834" actId="47"/>
        <pc:sldMkLst>
          <pc:docMk/>
          <pc:sldMk cId="527622054" sldId="2134805378"/>
        </pc:sldMkLst>
      </pc:sldChg>
      <pc:sldChg chg="add">
        <pc:chgData name="Alex Powers" userId="ae4a1fc7-4395-46d3-b2f1-3b3c37036ad1" providerId="ADAL" clId="{CA276D41-AFC9-4BEF-B6EE-46680A52C501}" dt="2022-09-21T17:58:57.874" v="833"/>
        <pc:sldMkLst>
          <pc:docMk/>
          <pc:sldMk cId="346123479" sldId="2134805380"/>
        </pc:sldMkLst>
      </pc:sldChg>
      <pc:sldChg chg="del">
        <pc:chgData name="Alex Powers" userId="ae4a1fc7-4395-46d3-b2f1-3b3c37036ad1" providerId="ADAL" clId="{CA276D41-AFC9-4BEF-B6EE-46680A52C501}" dt="2022-09-21T17:58:52.384" v="832" actId="2696"/>
        <pc:sldMkLst>
          <pc:docMk/>
          <pc:sldMk cId="3331753161" sldId="2134805380"/>
        </pc:sldMkLst>
      </pc:sldChg>
      <pc:sldChg chg="del">
        <pc:chgData name="Alex Powers" userId="ae4a1fc7-4395-46d3-b2f1-3b3c37036ad1" providerId="ADAL" clId="{CA276D41-AFC9-4BEF-B6EE-46680A52C501}" dt="2022-09-21T17:58:52.384" v="832" actId="2696"/>
        <pc:sldMkLst>
          <pc:docMk/>
          <pc:sldMk cId="213415237" sldId="2134805387"/>
        </pc:sldMkLst>
      </pc:sldChg>
      <pc:sldChg chg="add">
        <pc:chgData name="Alex Powers" userId="ae4a1fc7-4395-46d3-b2f1-3b3c37036ad1" providerId="ADAL" clId="{CA276D41-AFC9-4BEF-B6EE-46680A52C501}" dt="2022-09-21T17:58:57.874" v="833"/>
        <pc:sldMkLst>
          <pc:docMk/>
          <pc:sldMk cId="2487549369" sldId="2134805387"/>
        </pc:sldMkLst>
      </pc:sldChg>
      <pc:sldChg chg="modSp mod">
        <pc:chgData name="Alex Powers" userId="ae4a1fc7-4395-46d3-b2f1-3b3c37036ad1" providerId="ADAL" clId="{CA276D41-AFC9-4BEF-B6EE-46680A52C501}" dt="2022-09-21T13:10:01.299" v="463" actId="20577"/>
        <pc:sldMkLst>
          <pc:docMk/>
          <pc:sldMk cId="1661102681" sldId="2134805399"/>
        </pc:sldMkLst>
        <pc:spChg chg="mod">
          <ac:chgData name="Alex Powers" userId="ae4a1fc7-4395-46d3-b2f1-3b3c37036ad1" providerId="ADAL" clId="{CA276D41-AFC9-4BEF-B6EE-46680A52C501}" dt="2022-09-21T13:10:01.299" v="463" actId="20577"/>
          <ac:spMkLst>
            <pc:docMk/>
            <pc:sldMk cId="1661102681" sldId="2134805399"/>
            <ac:spMk id="7" creationId="{B8369A30-A814-46DD-ABF0-B1D8C1BF2832}"/>
          </ac:spMkLst>
        </pc:spChg>
      </pc:sldChg>
      <pc:sldChg chg="modSp mod">
        <pc:chgData name="Alex Powers" userId="ae4a1fc7-4395-46d3-b2f1-3b3c37036ad1" providerId="ADAL" clId="{CA276D41-AFC9-4BEF-B6EE-46680A52C501}" dt="2022-09-22T14:22:53.372" v="3102"/>
        <pc:sldMkLst>
          <pc:docMk/>
          <pc:sldMk cId="2631673961" sldId="2134805401"/>
        </pc:sldMkLst>
        <pc:spChg chg="mod">
          <ac:chgData name="Alex Powers" userId="ae4a1fc7-4395-46d3-b2f1-3b3c37036ad1" providerId="ADAL" clId="{CA276D41-AFC9-4BEF-B6EE-46680A52C501}" dt="2022-09-22T13:54:59.099" v="1123" actId="1035"/>
          <ac:spMkLst>
            <pc:docMk/>
            <pc:sldMk cId="2631673961" sldId="2134805401"/>
            <ac:spMk id="17" creationId="{64D19349-A129-4AC6-B403-E180872E6D32}"/>
          </ac:spMkLst>
        </pc:spChg>
        <pc:spChg chg="mod">
          <ac:chgData name="Alex Powers" userId="ae4a1fc7-4395-46d3-b2f1-3b3c37036ad1" providerId="ADAL" clId="{CA276D41-AFC9-4BEF-B6EE-46680A52C501}" dt="2022-09-22T13:52:10.220" v="1070" actId="20577"/>
          <ac:spMkLst>
            <pc:docMk/>
            <pc:sldMk cId="2631673961" sldId="2134805401"/>
            <ac:spMk id="21" creationId="{E53D5C8B-6F2E-4178-B677-619905D1D7EB}"/>
          </ac:spMkLst>
        </pc:spChg>
        <pc:spChg chg="mod">
          <ac:chgData name="Alex Powers" userId="ae4a1fc7-4395-46d3-b2f1-3b3c37036ad1" providerId="ADAL" clId="{CA276D41-AFC9-4BEF-B6EE-46680A52C501}" dt="2022-09-22T14:22:53.372" v="3102"/>
          <ac:spMkLst>
            <pc:docMk/>
            <pc:sldMk cId="2631673961" sldId="2134805401"/>
            <ac:spMk id="23" creationId="{60DEC337-7937-44F1-A919-721245D56CD1}"/>
          </ac:spMkLst>
        </pc:spChg>
        <pc:grpChg chg="mod">
          <ac:chgData name="Alex Powers" userId="ae4a1fc7-4395-46d3-b2f1-3b3c37036ad1" providerId="ADAL" clId="{CA276D41-AFC9-4BEF-B6EE-46680A52C501}" dt="2022-09-22T13:54:51.249" v="1109" actId="1076"/>
          <ac:grpSpMkLst>
            <pc:docMk/>
            <pc:sldMk cId="2631673961" sldId="2134805401"/>
            <ac:grpSpMk id="139" creationId="{78E1AD21-B1E1-4AFC-A797-6C906276B8B9}"/>
          </ac:grpSpMkLst>
        </pc:grpChg>
      </pc:sldChg>
      <pc:sldChg chg="modSp">
        <pc:chgData name="Alex Powers" userId="ae4a1fc7-4395-46d3-b2f1-3b3c37036ad1" providerId="ADAL" clId="{CA276D41-AFC9-4BEF-B6EE-46680A52C501}" dt="2022-09-21T12:44:48.882" v="5" actId="20577"/>
        <pc:sldMkLst>
          <pc:docMk/>
          <pc:sldMk cId="4206370663" sldId="2147469889"/>
        </pc:sldMkLst>
        <pc:spChg chg="mod">
          <ac:chgData name="Alex Powers" userId="ae4a1fc7-4395-46d3-b2f1-3b3c37036ad1" providerId="ADAL" clId="{CA276D41-AFC9-4BEF-B6EE-46680A52C501}" dt="2022-09-21T12:44:48.882" v="5" actId="20577"/>
          <ac:spMkLst>
            <pc:docMk/>
            <pc:sldMk cId="4206370663" sldId="2147469889"/>
            <ac:spMk id="4" creationId="{2BA66311-60F0-7F41-AFFC-679A90C63D53}"/>
          </ac:spMkLst>
        </pc:spChg>
      </pc:sldChg>
      <pc:sldChg chg="modSp del mod">
        <pc:chgData name="Alex Powers" userId="ae4a1fc7-4395-46d3-b2f1-3b3c37036ad1" providerId="ADAL" clId="{CA276D41-AFC9-4BEF-B6EE-46680A52C501}" dt="2022-09-22T15:20:13.164" v="5359" actId="47"/>
        <pc:sldMkLst>
          <pc:docMk/>
          <pc:sldMk cId="961617863" sldId="2147469894"/>
        </pc:sldMkLst>
        <pc:spChg chg="mod">
          <ac:chgData name="Alex Powers" userId="ae4a1fc7-4395-46d3-b2f1-3b3c37036ad1" providerId="ADAL" clId="{CA276D41-AFC9-4BEF-B6EE-46680A52C501}" dt="2022-09-21T20:22:28.340" v="1053" actId="20577"/>
          <ac:spMkLst>
            <pc:docMk/>
            <pc:sldMk cId="961617863" sldId="2147469894"/>
            <ac:spMk id="7" creationId="{B8369A30-A814-46DD-ABF0-B1D8C1BF2832}"/>
          </ac:spMkLst>
        </pc:spChg>
      </pc:sldChg>
      <pc:sldChg chg="modSp add del mod">
        <pc:chgData name="Alex Powers" userId="ae4a1fc7-4395-46d3-b2f1-3b3c37036ad1" providerId="ADAL" clId="{CA276D41-AFC9-4BEF-B6EE-46680A52C501}" dt="2022-09-22T15:18:26.014" v="5345" actId="47"/>
        <pc:sldMkLst>
          <pc:docMk/>
          <pc:sldMk cId="735807938" sldId="2147469896"/>
        </pc:sldMkLst>
        <pc:spChg chg="mod">
          <ac:chgData name="Alex Powers" userId="ae4a1fc7-4395-46d3-b2f1-3b3c37036ad1" providerId="ADAL" clId="{CA276D41-AFC9-4BEF-B6EE-46680A52C501}" dt="2022-09-22T15:13:25.855" v="5245" actId="21"/>
          <ac:spMkLst>
            <pc:docMk/>
            <pc:sldMk cId="735807938" sldId="2147469896"/>
            <ac:spMk id="2" creationId="{4BEDC80E-304E-4653-AE93-151A1465E98B}"/>
          </ac:spMkLst>
        </pc:spChg>
      </pc:sldChg>
      <pc:sldChg chg="add del">
        <pc:chgData name="Alex Powers" userId="ae4a1fc7-4395-46d3-b2f1-3b3c37036ad1" providerId="ADAL" clId="{CA276D41-AFC9-4BEF-B6EE-46680A52C501}" dt="2022-09-21T17:56:13.495" v="788"/>
        <pc:sldMkLst>
          <pc:docMk/>
          <pc:sldMk cId="1342595399" sldId="2147469896"/>
        </pc:sldMkLst>
      </pc:sldChg>
      <pc:sldChg chg="add del">
        <pc:chgData name="Alex Powers" userId="ae4a1fc7-4395-46d3-b2f1-3b3c37036ad1" providerId="ADAL" clId="{CA276D41-AFC9-4BEF-B6EE-46680A52C501}" dt="2022-09-21T20:21:20.476" v="1021" actId="2696"/>
        <pc:sldMkLst>
          <pc:docMk/>
          <pc:sldMk cId="2763859989" sldId="2147469896"/>
        </pc:sldMkLst>
      </pc:sldChg>
      <pc:sldChg chg="del">
        <pc:chgData name="Alex Powers" userId="ae4a1fc7-4395-46d3-b2f1-3b3c37036ad1" providerId="ADAL" clId="{CA276D41-AFC9-4BEF-B6EE-46680A52C501}" dt="2022-09-21T17:56:01.790" v="786" actId="2696"/>
        <pc:sldMkLst>
          <pc:docMk/>
          <pc:sldMk cId="3840406333" sldId="2147469896"/>
        </pc:sldMkLst>
      </pc:sldChg>
      <pc:sldChg chg="add">
        <pc:chgData name="Alex Powers" userId="ae4a1fc7-4395-46d3-b2f1-3b3c37036ad1" providerId="ADAL" clId="{CA276D41-AFC9-4BEF-B6EE-46680A52C501}" dt="2022-09-21T17:58:57.874" v="833"/>
        <pc:sldMkLst>
          <pc:docMk/>
          <pc:sldMk cId="2170934217" sldId="2147469898"/>
        </pc:sldMkLst>
      </pc:sldChg>
      <pc:sldChg chg="del">
        <pc:chgData name="Alex Powers" userId="ae4a1fc7-4395-46d3-b2f1-3b3c37036ad1" providerId="ADAL" clId="{CA276D41-AFC9-4BEF-B6EE-46680A52C501}" dt="2022-09-21T17:58:52.384" v="832" actId="2696"/>
        <pc:sldMkLst>
          <pc:docMk/>
          <pc:sldMk cId="2399305992" sldId="2147469898"/>
        </pc:sldMkLst>
      </pc:sldChg>
      <pc:sldChg chg="ord">
        <pc:chgData name="Alex Powers" userId="ae4a1fc7-4395-46d3-b2f1-3b3c37036ad1" providerId="ADAL" clId="{CA276D41-AFC9-4BEF-B6EE-46680A52C501}" dt="2022-09-21T17:40:00.043" v="761"/>
        <pc:sldMkLst>
          <pc:docMk/>
          <pc:sldMk cId="712941580" sldId="2147469902"/>
        </pc:sldMkLst>
      </pc:sldChg>
      <pc:sldChg chg="modSp mod">
        <pc:chgData name="Alex Powers" userId="ae4a1fc7-4395-46d3-b2f1-3b3c37036ad1" providerId="ADAL" clId="{CA276D41-AFC9-4BEF-B6EE-46680A52C501}" dt="2022-09-21T17:25:03.462" v="747" actId="5793"/>
        <pc:sldMkLst>
          <pc:docMk/>
          <pc:sldMk cId="1496469467" sldId="2147469903"/>
        </pc:sldMkLst>
        <pc:spChg chg="mod">
          <ac:chgData name="Alex Powers" userId="ae4a1fc7-4395-46d3-b2f1-3b3c37036ad1" providerId="ADAL" clId="{CA276D41-AFC9-4BEF-B6EE-46680A52C501}" dt="2022-09-21T17:25:03.462" v="747" actId="5793"/>
          <ac:spMkLst>
            <pc:docMk/>
            <pc:sldMk cId="1496469467" sldId="2147469903"/>
            <ac:spMk id="15" creationId="{86A6193E-2B4C-463B-85D2-5F86D7866537}"/>
          </ac:spMkLst>
        </pc:spChg>
      </pc:sldChg>
      <pc:sldChg chg="addSp delSp modSp mod modNotesTx">
        <pc:chgData name="Alex Powers" userId="ae4a1fc7-4395-46d3-b2f1-3b3c37036ad1" providerId="ADAL" clId="{CA276D41-AFC9-4BEF-B6EE-46680A52C501}" dt="2022-09-22T14:16:37.250" v="2671" actId="478"/>
        <pc:sldMkLst>
          <pc:docMk/>
          <pc:sldMk cId="2306054761" sldId="2147469912"/>
        </pc:sldMkLst>
        <pc:spChg chg="add del mod">
          <ac:chgData name="Alex Powers" userId="ae4a1fc7-4395-46d3-b2f1-3b3c37036ad1" providerId="ADAL" clId="{CA276D41-AFC9-4BEF-B6EE-46680A52C501}" dt="2022-09-22T14:16:37.250" v="2671" actId="478"/>
          <ac:spMkLst>
            <pc:docMk/>
            <pc:sldMk cId="2306054761" sldId="2147469912"/>
            <ac:spMk id="8" creationId="{EBC11F44-05F1-C9E2-53FE-8F9F4F9EA53B}"/>
          </ac:spMkLst>
        </pc:spChg>
        <pc:spChg chg="mod">
          <ac:chgData name="Alex Powers" userId="ae4a1fc7-4395-46d3-b2f1-3b3c37036ad1" providerId="ADAL" clId="{CA276D41-AFC9-4BEF-B6EE-46680A52C501}" dt="2022-09-21T20:15:42.099" v="957" actId="1076"/>
          <ac:spMkLst>
            <pc:docMk/>
            <pc:sldMk cId="2306054761" sldId="2147469912"/>
            <ac:spMk id="9" creationId="{9EDAAD71-59F0-47EB-A15F-ED5FDCDB2D68}"/>
          </ac:spMkLst>
        </pc:spChg>
        <pc:grpChg chg="mod">
          <ac:chgData name="Alex Powers" userId="ae4a1fc7-4395-46d3-b2f1-3b3c37036ad1" providerId="ADAL" clId="{CA276D41-AFC9-4BEF-B6EE-46680A52C501}" dt="2022-09-21T20:15:42.099" v="957" actId="1076"/>
          <ac:grpSpMkLst>
            <pc:docMk/>
            <pc:sldMk cId="2306054761" sldId="2147469912"/>
            <ac:grpSpMk id="10" creationId="{DB109C48-152A-4DD3-8A78-FA711538DE1B}"/>
          </ac:grpSpMkLst>
        </pc:grpChg>
        <pc:picChg chg="mod">
          <ac:chgData name="Alex Powers" userId="ae4a1fc7-4395-46d3-b2f1-3b3c37036ad1" providerId="ADAL" clId="{CA276D41-AFC9-4BEF-B6EE-46680A52C501}" dt="2022-09-21T20:15:42.099" v="957" actId="1076"/>
          <ac:picMkLst>
            <pc:docMk/>
            <pc:sldMk cId="2306054761" sldId="2147469912"/>
            <ac:picMk id="6" creationId="{34434C73-DDEB-4036-B9A7-7A9B00F88D75}"/>
          </ac:picMkLst>
        </pc:picChg>
        <pc:picChg chg="add del mod">
          <ac:chgData name="Alex Powers" userId="ae4a1fc7-4395-46d3-b2f1-3b3c37036ad1" providerId="ADAL" clId="{CA276D41-AFC9-4BEF-B6EE-46680A52C501}" dt="2022-09-22T14:16:33.945" v="2670" actId="478"/>
          <ac:picMkLst>
            <pc:docMk/>
            <pc:sldMk cId="2306054761" sldId="2147469912"/>
            <ac:picMk id="7" creationId="{1B2AAE96-4716-0EDC-6EEF-A389B69A55FB}"/>
          </ac:picMkLst>
        </pc:picChg>
      </pc:sldChg>
      <pc:sldChg chg="delSp modSp mod">
        <pc:chgData name="Alex Powers" userId="ae4a1fc7-4395-46d3-b2f1-3b3c37036ad1" providerId="ADAL" clId="{CA276D41-AFC9-4BEF-B6EE-46680A52C501}" dt="2022-09-21T14:30:41.208" v="674" actId="478"/>
        <pc:sldMkLst>
          <pc:docMk/>
          <pc:sldMk cId="749599461" sldId="2147469916"/>
        </pc:sldMkLst>
        <pc:spChg chg="mod">
          <ac:chgData name="Alex Powers" userId="ae4a1fc7-4395-46d3-b2f1-3b3c37036ad1" providerId="ADAL" clId="{CA276D41-AFC9-4BEF-B6EE-46680A52C501}" dt="2022-09-21T14:30:29.098" v="673" actId="20577"/>
          <ac:spMkLst>
            <pc:docMk/>
            <pc:sldMk cId="749599461" sldId="2147469916"/>
            <ac:spMk id="6" creationId="{ACA0514C-E1EC-4C45-A770-147BC7DAEBF7}"/>
          </ac:spMkLst>
        </pc:spChg>
        <pc:spChg chg="del">
          <ac:chgData name="Alex Powers" userId="ae4a1fc7-4395-46d3-b2f1-3b3c37036ad1" providerId="ADAL" clId="{CA276D41-AFC9-4BEF-B6EE-46680A52C501}" dt="2022-09-21T14:30:41.208" v="674" actId="478"/>
          <ac:spMkLst>
            <pc:docMk/>
            <pc:sldMk cId="749599461" sldId="2147469916"/>
            <ac:spMk id="8" creationId="{1CA714EF-26F6-4959-AFF5-A6EE5BA38B90}"/>
          </ac:spMkLst>
        </pc:spChg>
      </pc:sldChg>
      <pc:sldChg chg="addSp delSp modSp mod delAnim modAnim">
        <pc:chgData name="Alex Powers" userId="ae4a1fc7-4395-46d3-b2f1-3b3c37036ad1" providerId="ADAL" clId="{CA276D41-AFC9-4BEF-B6EE-46680A52C501}" dt="2022-09-21T13:06:26.713" v="231" actId="255"/>
        <pc:sldMkLst>
          <pc:docMk/>
          <pc:sldMk cId="1624631161" sldId="2147469920"/>
        </pc:sldMkLst>
        <pc:spChg chg="add mod">
          <ac:chgData name="Alex Powers" userId="ae4a1fc7-4395-46d3-b2f1-3b3c37036ad1" providerId="ADAL" clId="{CA276D41-AFC9-4BEF-B6EE-46680A52C501}" dt="2022-09-21T12:55:17.562" v="49"/>
          <ac:spMkLst>
            <pc:docMk/>
            <pc:sldMk cId="1624631161" sldId="2147469920"/>
            <ac:spMk id="5" creationId="{05E330C4-F1DE-71DE-4952-E0D1B5DFF0D5}"/>
          </ac:spMkLst>
        </pc:spChg>
        <pc:spChg chg="add mod">
          <ac:chgData name="Alex Powers" userId="ae4a1fc7-4395-46d3-b2f1-3b3c37036ad1" providerId="ADAL" clId="{CA276D41-AFC9-4BEF-B6EE-46680A52C501}" dt="2022-09-21T12:55:17.562" v="49"/>
          <ac:spMkLst>
            <pc:docMk/>
            <pc:sldMk cId="1624631161" sldId="2147469920"/>
            <ac:spMk id="6" creationId="{23073343-2BB2-0B4E-2A8D-E64838C10AE5}"/>
          </ac:spMkLst>
        </pc:spChg>
        <pc:spChg chg="del mod topLvl">
          <ac:chgData name="Alex Powers" userId="ae4a1fc7-4395-46d3-b2f1-3b3c37036ad1" providerId="ADAL" clId="{CA276D41-AFC9-4BEF-B6EE-46680A52C501}" dt="2022-09-21T12:55:56.312" v="54" actId="478"/>
          <ac:spMkLst>
            <pc:docMk/>
            <pc:sldMk cId="1624631161" sldId="2147469920"/>
            <ac:spMk id="9" creationId="{D41CD8EE-42FC-4CD0-F82C-3CE408FBED00}"/>
          </ac:spMkLst>
        </pc:spChg>
        <pc:spChg chg="del mod topLvl">
          <ac:chgData name="Alex Powers" userId="ae4a1fc7-4395-46d3-b2f1-3b3c37036ad1" providerId="ADAL" clId="{CA276D41-AFC9-4BEF-B6EE-46680A52C501}" dt="2022-09-21T12:55:54.397" v="53" actId="478"/>
          <ac:spMkLst>
            <pc:docMk/>
            <pc:sldMk cId="1624631161" sldId="2147469920"/>
            <ac:spMk id="13" creationId="{63644999-0D69-2249-6AF9-02A6D58C5FBC}"/>
          </ac:spMkLst>
        </pc:spChg>
        <pc:spChg chg="mod">
          <ac:chgData name="Alex Powers" userId="ae4a1fc7-4395-46d3-b2f1-3b3c37036ad1" providerId="ADAL" clId="{CA276D41-AFC9-4BEF-B6EE-46680A52C501}" dt="2022-09-21T13:04:12.328" v="145"/>
          <ac:spMkLst>
            <pc:docMk/>
            <pc:sldMk cId="1624631161" sldId="2147469920"/>
            <ac:spMk id="17" creationId="{8136AF6F-9DC5-ED2A-6A9F-0A8937966801}"/>
          </ac:spMkLst>
        </pc:spChg>
        <pc:spChg chg="del mod">
          <ac:chgData name="Alex Powers" userId="ae4a1fc7-4395-46d3-b2f1-3b3c37036ad1" providerId="ADAL" clId="{CA276D41-AFC9-4BEF-B6EE-46680A52C501}" dt="2022-09-21T13:04:19.802" v="146" actId="478"/>
          <ac:spMkLst>
            <pc:docMk/>
            <pc:sldMk cId="1624631161" sldId="2147469920"/>
            <ac:spMk id="18" creationId="{96E57295-BC3E-D194-427C-2BDBAC78AA3F}"/>
          </ac:spMkLst>
        </pc:spChg>
        <pc:grpChg chg="add mod">
          <ac:chgData name="Alex Powers" userId="ae4a1fc7-4395-46d3-b2f1-3b3c37036ad1" providerId="ADAL" clId="{CA276D41-AFC9-4BEF-B6EE-46680A52C501}" dt="2022-09-21T12:55:17.562" v="49"/>
          <ac:grpSpMkLst>
            <pc:docMk/>
            <pc:sldMk cId="1624631161" sldId="2147469920"/>
            <ac:grpSpMk id="4" creationId="{68E0C597-E853-1FE7-63FB-93F9D70E1D27}"/>
          </ac:grpSpMkLst>
        </pc:grpChg>
        <pc:grpChg chg="add del mod">
          <ac:chgData name="Alex Powers" userId="ae4a1fc7-4395-46d3-b2f1-3b3c37036ad1" providerId="ADAL" clId="{CA276D41-AFC9-4BEF-B6EE-46680A52C501}" dt="2022-09-21T12:55:54.397" v="53" actId="478"/>
          <ac:grpSpMkLst>
            <pc:docMk/>
            <pc:sldMk cId="1624631161" sldId="2147469920"/>
            <ac:grpSpMk id="8" creationId="{95221E7C-8D94-397E-7B27-08B0D379F86B}"/>
          </ac:grpSpMkLst>
        </pc:grpChg>
        <pc:grpChg chg="add mod">
          <ac:chgData name="Alex Powers" userId="ae4a1fc7-4395-46d3-b2f1-3b3c37036ad1" providerId="ADAL" clId="{CA276D41-AFC9-4BEF-B6EE-46680A52C501}" dt="2022-09-21T13:04:28.270" v="149" actId="1076"/>
          <ac:grpSpMkLst>
            <pc:docMk/>
            <pc:sldMk cId="1624631161" sldId="2147469920"/>
            <ac:grpSpMk id="14" creationId="{11952C96-310E-CEFD-9CFE-6C2F1F9B0E2B}"/>
          </ac:grpSpMkLst>
        </pc:grpChg>
        <pc:grpChg chg="del mod">
          <ac:chgData name="Alex Powers" userId="ae4a1fc7-4395-46d3-b2f1-3b3c37036ad1" providerId="ADAL" clId="{CA276D41-AFC9-4BEF-B6EE-46680A52C501}" dt="2022-09-21T13:04:19.802" v="146" actId="478"/>
          <ac:grpSpMkLst>
            <pc:docMk/>
            <pc:sldMk cId="1624631161" sldId="2147469920"/>
            <ac:grpSpMk id="16" creationId="{52ACBED0-2CB5-2B0F-7E22-498B41236602}"/>
          </ac:grpSpMkLst>
        </pc:grpChg>
        <pc:graphicFrameChg chg="add del mod">
          <ac:chgData name="Alex Powers" userId="ae4a1fc7-4395-46d3-b2f1-3b3c37036ad1" providerId="ADAL" clId="{CA276D41-AFC9-4BEF-B6EE-46680A52C501}" dt="2022-09-21T13:04:24.611" v="147" actId="478"/>
          <ac:graphicFrameMkLst>
            <pc:docMk/>
            <pc:sldMk cId="1624631161" sldId="2147469920"/>
            <ac:graphicFrameMk id="7" creationId="{DD514C14-4D57-8C9E-BAC2-3DE490264AD4}"/>
          </ac:graphicFrameMkLst>
        </pc:graphicFrameChg>
        <pc:graphicFrameChg chg="add del mod">
          <ac:chgData name="Alex Powers" userId="ae4a1fc7-4395-46d3-b2f1-3b3c37036ad1" providerId="ADAL" clId="{CA276D41-AFC9-4BEF-B6EE-46680A52C501}" dt="2022-09-21T12:55:34.817" v="52" actId="478"/>
          <ac:graphicFrameMkLst>
            <pc:docMk/>
            <pc:sldMk cId="1624631161" sldId="2147469920"/>
            <ac:graphicFrameMk id="10" creationId="{3BAA95FF-C8EC-437C-9FC4-0AA3DA18D6B2}"/>
          </ac:graphicFrameMkLst>
        </pc:graphicFrameChg>
        <pc:graphicFrameChg chg="mod modGraphic">
          <ac:chgData name="Alex Powers" userId="ae4a1fc7-4395-46d3-b2f1-3b3c37036ad1" providerId="ADAL" clId="{CA276D41-AFC9-4BEF-B6EE-46680A52C501}" dt="2022-09-21T13:06:26.713" v="231" actId="255"/>
          <ac:graphicFrameMkLst>
            <pc:docMk/>
            <pc:sldMk cId="1624631161" sldId="2147469920"/>
            <ac:graphicFrameMk id="15" creationId="{2C5690BC-FACB-3733-E199-C3FC0F11D9E6}"/>
          </ac:graphicFrameMkLst>
        </pc:graphicFrameChg>
      </pc:sldChg>
      <pc:sldChg chg="addSp delSp modSp del mod">
        <pc:chgData name="Alex Powers" userId="ae4a1fc7-4395-46d3-b2f1-3b3c37036ad1" providerId="ADAL" clId="{CA276D41-AFC9-4BEF-B6EE-46680A52C501}" dt="2022-09-21T13:04:04.317" v="144" actId="47"/>
        <pc:sldMkLst>
          <pc:docMk/>
          <pc:sldMk cId="2012810716" sldId="2147469921"/>
        </pc:sldMkLst>
        <pc:spChg chg="mod">
          <ac:chgData name="Alex Powers" userId="ae4a1fc7-4395-46d3-b2f1-3b3c37036ad1" providerId="ADAL" clId="{CA276D41-AFC9-4BEF-B6EE-46680A52C501}" dt="2022-09-21T13:03:02.149" v="131" actId="14100"/>
          <ac:spMkLst>
            <pc:docMk/>
            <pc:sldMk cId="2012810716" sldId="2147469921"/>
            <ac:spMk id="3" creationId="{FCE6285D-7541-4859-AA62-FA584FAB1695}"/>
          </ac:spMkLst>
        </pc:spChg>
        <pc:spChg chg="add mod">
          <ac:chgData name="Alex Powers" userId="ae4a1fc7-4395-46d3-b2f1-3b3c37036ad1" providerId="ADAL" clId="{CA276D41-AFC9-4BEF-B6EE-46680A52C501}" dt="2022-09-21T13:02:15.315" v="98"/>
          <ac:spMkLst>
            <pc:docMk/>
            <pc:sldMk cId="2012810716" sldId="2147469921"/>
            <ac:spMk id="16" creationId="{92830961-0868-E843-A9DB-A7DE246B25D9}"/>
          </ac:spMkLst>
        </pc:spChg>
        <pc:spChg chg="add mod">
          <ac:chgData name="Alex Powers" userId="ae4a1fc7-4395-46d3-b2f1-3b3c37036ad1" providerId="ADAL" clId="{CA276D41-AFC9-4BEF-B6EE-46680A52C501}" dt="2022-09-21T13:02:15.315" v="98"/>
          <ac:spMkLst>
            <pc:docMk/>
            <pc:sldMk cId="2012810716" sldId="2147469921"/>
            <ac:spMk id="17" creationId="{FC3B5CB0-8FDE-C874-BA5E-1A42584EACC0}"/>
          </ac:spMkLst>
        </pc:spChg>
        <pc:spChg chg="add del">
          <ac:chgData name="Alex Powers" userId="ae4a1fc7-4395-46d3-b2f1-3b3c37036ad1" providerId="ADAL" clId="{CA276D41-AFC9-4BEF-B6EE-46680A52C501}" dt="2022-09-21T13:03:56.056" v="143" actId="22"/>
          <ac:spMkLst>
            <pc:docMk/>
            <pc:sldMk cId="2012810716" sldId="2147469921"/>
            <ac:spMk id="22" creationId="{496F64E3-C6EE-B42F-A63C-3D3873E53A1B}"/>
          </ac:spMkLst>
        </pc:spChg>
        <pc:spChg chg="mod">
          <ac:chgData name="Alex Powers" userId="ae4a1fc7-4395-46d3-b2f1-3b3c37036ad1" providerId="ADAL" clId="{CA276D41-AFC9-4BEF-B6EE-46680A52C501}" dt="2022-09-21T13:03:34.758" v="135"/>
          <ac:spMkLst>
            <pc:docMk/>
            <pc:sldMk cId="2012810716" sldId="2147469921"/>
            <ac:spMk id="26" creationId="{AA0BBA0E-FCEA-B1FC-18D3-C3C6B597D602}"/>
          </ac:spMkLst>
        </pc:spChg>
        <pc:spChg chg="mod">
          <ac:chgData name="Alex Powers" userId="ae4a1fc7-4395-46d3-b2f1-3b3c37036ad1" providerId="ADAL" clId="{CA276D41-AFC9-4BEF-B6EE-46680A52C501}" dt="2022-09-21T13:03:34.758" v="135"/>
          <ac:spMkLst>
            <pc:docMk/>
            <pc:sldMk cId="2012810716" sldId="2147469921"/>
            <ac:spMk id="27" creationId="{2452B247-7E39-7E15-13C4-6074EA10166E}"/>
          </ac:spMkLst>
        </pc:spChg>
        <pc:grpChg chg="add del mod">
          <ac:chgData name="Alex Powers" userId="ae4a1fc7-4395-46d3-b2f1-3b3c37036ad1" providerId="ADAL" clId="{CA276D41-AFC9-4BEF-B6EE-46680A52C501}" dt="2022-09-21T13:02:07.756" v="96" actId="478"/>
          <ac:grpSpMkLst>
            <pc:docMk/>
            <pc:sldMk cId="2012810716" sldId="2147469921"/>
            <ac:grpSpMk id="7" creationId="{3978680E-9725-4756-9EAA-DE22E173E35E}"/>
          </ac:grpSpMkLst>
        </pc:grpChg>
        <pc:grpChg chg="add mod">
          <ac:chgData name="Alex Powers" userId="ae4a1fc7-4395-46d3-b2f1-3b3c37036ad1" providerId="ADAL" clId="{CA276D41-AFC9-4BEF-B6EE-46680A52C501}" dt="2022-09-21T13:02:15.315" v="98"/>
          <ac:grpSpMkLst>
            <pc:docMk/>
            <pc:sldMk cId="2012810716" sldId="2147469921"/>
            <ac:grpSpMk id="14" creationId="{B67C8B6B-B81F-A859-DF50-E74BCBD7CB5D}"/>
          </ac:grpSpMkLst>
        </pc:grpChg>
        <pc:grpChg chg="add del mod ord">
          <ac:chgData name="Alex Powers" userId="ae4a1fc7-4395-46d3-b2f1-3b3c37036ad1" providerId="ADAL" clId="{CA276D41-AFC9-4BEF-B6EE-46680A52C501}" dt="2022-09-21T13:03:54.896" v="142"/>
          <ac:grpSpMkLst>
            <pc:docMk/>
            <pc:sldMk cId="2012810716" sldId="2147469921"/>
            <ac:grpSpMk id="23" creationId="{21497957-DA0D-6B32-0328-7BF951AC1F3B}"/>
          </ac:grpSpMkLst>
        </pc:grpChg>
        <pc:grpChg chg="mod topLvl">
          <ac:chgData name="Alex Powers" userId="ae4a1fc7-4395-46d3-b2f1-3b3c37036ad1" providerId="ADAL" clId="{CA276D41-AFC9-4BEF-B6EE-46680A52C501}" dt="2022-09-21T13:03:50.897" v="140" actId="478"/>
          <ac:grpSpMkLst>
            <pc:docMk/>
            <pc:sldMk cId="2012810716" sldId="2147469921"/>
            <ac:grpSpMk id="25" creationId="{54E27AA0-F91E-49CD-6A26-7343AF371357}"/>
          </ac:grpSpMkLst>
        </pc:grpChg>
        <pc:graphicFrameChg chg="add del mod ord">
          <ac:chgData name="Alex Powers" userId="ae4a1fc7-4395-46d3-b2f1-3b3c37036ad1" providerId="ADAL" clId="{CA276D41-AFC9-4BEF-B6EE-46680A52C501}" dt="2022-09-21T13:01:56.702" v="93" actId="22"/>
          <ac:graphicFrameMkLst>
            <pc:docMk/>
            <pc:sldMk cId="2012810716" sldId="2147469921"/>
            <ac:graphicFrameMk id="10" creationId="{037E0C53-B19A-0FB9-4A8A-5F52B57DE8BA}"/>
          </ac:graphicFrameMkLst>
        </pc:graphicFrameChg>
        <pc:graphicFrameChg chg="add mod ord">
          <ac:chgData name="Alex Powers" userId="ae4a1fc7-4395-46d3-b2f1-3b3c37036ad1" providerId="ADAL" clId="{CA276D41-AFC9-4BEF-B6EE-46680A52C501}" dt="2022-09-21T13:03:16.459" v="134" actId="20577"/>
          <ac:graphicFrameMkLst>
            <pc:docMk/>
            <pc:sldMk cId="2012810716" sldId="2147469921"/>
            <ac:graphicFrameMk id="19" creationId="{D3B473F6-E66F-FD0F-C021-A8DE90D76088}"/>
          </ac:graphicFrameMkLst>
        </pc:graphicFrameChg>
        <pc:graphicFrameChg chg="add del mod topLvl">
          <ac:chgData name="Alex Powers" userId="ae4a1fc7-4395-46d3-b2f1-3b3c37036ad1" providerId="ADAL" clId="{CA276D41-AFC9-4BEF-B6EE-46680A52C501}" dt="2022-09-21T13:03:50.897" v="140" actId="478"/>
          <ac:graphicFrameMkLst>
            <pc:docMk/>
            <pc:sldMk cId="2012810716" sldId="2147469921"/>
            <ac:graphicFrameMk id="24" creationId="{FC4D5457-4376-8B35-69DA-1AF785102F69}"/>
          </ac:graphicFrameMkLst>
        </pc:graphicFrameChg>
      </pc:sldChg>
      <pc:sldChg chg="modSp mod">
        <pc:chgData name="Alex Powers" userId="ae4a1fc7-4395-46d3-b2f1-3b3c37036ad1" providerId="ADAL" clId="{CA276D41-AFC9-4BEF-B6EE-46680A52C501}" dt="2022-09-22T15:14:57.214" v="5303" actId="20577"/>
        <pc:sldMkLst>
          <pc:docMk/>
          <pc:sldMk cId="3668029706" sldId="2147469924"/>
        </pc:sldMkLst>
        <pc:spChg chg="mod">
          <ac:chgData name="Alex Powers" userId="ae4a1fc7-4395-46d3-b2f1-3b3c37036ad1" providerId="ADAL" clId="{CA276D41-AFC9-4BEF-B6EE-46680A52C501}" dt="2022-09-22T15:14:57.214" v="5303" actId="20577"/>
          <ac:spMkLst>
            <pc:docMk/>
            <pc:sldMk cId="3668029706" sldId="2147469924"/>
            <ac:spMk id="2" creationId="{4BEDC80E-304E-4653-AE93-151A1465E98B}"/>
          </ac:spMkLst>
        </pc:spChg>
      </pc:sldChg>
      <pc:sldChg chg="mod modShow">
        <pc:chgData name="Alex Powers" userId="ae4a1fc7-4395-46d3-b2f1-3b3c37036ad1" providerId="ADAL" clId="{CA276D41-AFC9-4BEF-B6EE-46680A52C501}" dt="2022-09-21T17:25:16.234" v="748" actId="729"/>
        <pc:sldMkLst>
          <pc:docMk/>
          <pc:sldMk cId="2112540459" sldId="2147469925"/>
        </pc:sldMkLst>
      </pc:sldChg>
      <pc:sldChg chg="mod modTransition modShow">
        <pc:chgData name="Alex Powers" userId="ae4a1fc7-4395-46d3-b2f1-3b3c37036ad1" providerId="ADAL" clId="{CA276D41-AFC9-4BEF-B6EE-46680A52C501}" dt="2022-09-21T17:27:26.892" v="750" actId="729"/>
        <pc:sldMkLst>
          <pc:docMk/>
          <pc:sldMk cId="227054782" sldId="2147469926"/>
        </pc:sldMkLst>
      </pc:sldChg>
      <pc:sldChg chg="del">
        <pc:chgData name="Alex Powers" userId="ae4a1fc7-4395-46d3-b2f1-3b3c37036ad1" providerId="ADAL" clId="{CA276D41-AFC9-4BEF-B6EE-46680A52C501}" dt="2022-09-22T15:20:06.435" v="5357" actId="47"/>
        <pc:sldMkLst>
          <pc:docMk/>
          <pc:sldMk cId="2159753941" sldId="2147469944"/>
        </pc:sldMkLst>
      </pc:sldChg>
      <pc:sldChg chg="del">
        <pc:chgData name="Alex Powers" userId="ae4a1fc7-4395-46d3-b2f1-3b3c37036ad1" providerId="ADAL" clId="{CA276D41-AFC9-4BEF-B6EE-46680A52C501}" dt="2022-09-22T15:20:09.399" v="5358" actId="47"/>
        <pc:sldMkLst>
          <pc:docMk/>
          <pc:sldMk cId="2747736574" sldId="2147469955"/>
        </pc:sldMkLst>
      </pc:sldChg>
      <pc:sldChg chg="add del">
        <pc:chgData name="Alex Powers" userId="ae4a1fc7-4395-46d3-b2f1-3b3c37036ad1" providerId="ADAL" clId="{CA276D41-AFC9-4BEF-B6EE-46680A52C501}" dt="2022-09-21T17:56:13.495" v="788"/>
        <pc:sldMkLst>
          <pc:docMk/>
          <pc:sldMk cId="304540777" sldId="2147469961"/>
        </pc:sldMkLst>
      </pc:sldChg>
      <pc:sldChg chg="add del">
        <pc:chgData name="Alex Powers" userId="ae4a1fc7-4395-46d3-b2f1-3b3c37036ad1" providerId="ADAL" clId="{CA276D41-AFC9-4BEF-B6EE-46680A52C501}" dt="2022-09-22T15:16:20.165" v="5308" actId="2696"/>
        <pc:sldMkLst>
          <pc:docMk/>
          <pc:sldMk cId="855569285" sldId="2147469961"/>
        </pc:sldMkLst>
      </pc:sldChg>
      <pc:sldChg chg="add del">
        <pc:chgData name="Alex Powers" userId="ae4a1fc7-4395-46d3-b2f1-3b3c37036ad1" providerId="ADAL" clId="{CA276D41-AFC9-4BEF-B6EE-46680A52C501}" dt="2022-09-22T15:15:28.830" v="5306" actId="2696"/>
        <pc:sldMkLst>
          <pc:docMk/>
          <pc:sldMk cId="1376247916" sldId="2147469961"/>
        </pc:sldMkLst>
      </pc:sldChg>
      <pc:sldChg chg="add">
        <pc:chgData name="Alex Powers" userId="ae4a1fc7-4395-46d3-b2f1-3b3c37036ad1" providerId="ADAL" clId="{CA276D41-AFC9-4BEF-B6EE-46680A52C501}" dt="2022-09-22T15:16:27.867" v="5309"/>
        <pc:sldMkLst>
          <pc:docMk/>
          <pc:sldMk cId="1605086997" sldId="2147469961"/>
        </pc:sldMkLst>
      </pc:sldChg>
      <pc:sldChg chg="add del">
        <pc:chgData name="Alex Powers" userId="ae4a1fc7-4395-46d3-b2f1-3b3c37036ad1" providerId="ADAL" clId="{CA276D41-AFC9-4BEF-B6EE-46680A52C501}" dt="2022-09-21T20:21:20.476" v="1021" actId="2696"/>
        <pc:sldMkLst>
          <pc:docMk/>
          <pc:sldMk cId="2492008851" sldId="2147469961"/>
        </pc:sldMkLst>
      </pc:sldChg>
      <pc:sldChg chg="del">
        <pc:chgData name="Alex Powers" userId="ae4a1fc7-4395-46d3-b2f1-3b3c37036ad1" providerId="ADAL" clId="{CA276D41-AFC9-4BEF-B6EE-46680A52C501}" dt="2022-09-21T17:56:01.790" v="786" actId="2696"/>
        <pc:sldMkLst>
          <pc:docMk/>
          <pc:sldMk cId="3390366517" sldId="2147469961"/>
        </pc:sldMkLst>
      </pc:sldChg>
      <pc:sldChg chg="add del">
        <pc:chgData name="Alex Powers" userId="ae4a1fc7-4395-46d3-b2f1-3b3c37036ad1" providerId="ADAL" clId="{CA276D41-AFC9-4BEF-B6EE-46680A52C501}" dt="2022-09-21T17:56:13.495" v="788"/>
        <pc:sldMkLst>
          <pc:docMk/>
          <pc:sldMk cId="37219416" sldId="2147469962"/>
        </pc:sldMkLst>
      </pc:sldChg>
      <pc:sldChg chg="add del">
        <pc:chgData name="Alex Powers" userId="ae4a1fc7-4395-46d3-b2f1-3b3c37036ad1" providerId="ADAL" clId="{CA276D41-AFC9-4BEF-B6EE-46680A52C501}" dt="2022-09-22T15:15:28.830" v="5306" actId="2696"/>
        <pc:sldMkLst>
          <pc:docMk/>
          <pc:sldMk cId="162652409" sldId="2147469962"/>
        </pc:sldMkLst>
      </pc:sldChg>
      <pc:sldChg chg="add del">
        <pc:chgData name="Alex Powers" userId="ae4a1fc7-4395-46d3-b2f1-3b3c37036ad1" providerId="ADAL" clId="{CA276D41-AFC9-4BEF-B6EE-46680A52C501}" dt="2022-09-21T20:21:20.476" v="1021" actId="2696"/>
        <pc:sldMkLst>
          <pc:docMk/>
          <pc:sldMk cId="283564868" sldId="2147469962"/>
        </pc:sldMkLst>
      </pc:sldChg>
      <pc:sldChg chg="add del">
        <pc:chgData name="Alex Powers" userId="ae4a1fc7-4395-46d3-b2f1-3b3c37036ad1" providerId="ADAL" clId="{CA276D41-AFC9-4BEF-B6EE-46680A52C501}" dt="2022-09-22T15:16:20.165" v="5308" actId="2696"/>
        <pc:sldMkLst>
          <pc:docMk/>
          <pc:sldMk cId="430296161" sldId="2147469962"/>
        </pc:sldMkLst>
      </pc:sldChg>
      <pc:sldChg chg="del">
        <pc:chgData name="Alex Powers" userId="ae4a1fc7-4395-46d3-b2f1-3b3c37036ad1" providerId="ADAL" clId="{CA276D41-AFC9-4BEF-B6EE-46680A52C501}" dt="2022-09-21T17:56:01.790" v="786" actId="2696"/>
        <pc:sldMkLst>
          <pc:docMk/>
          <pc:sldMk cId="2411012035" sldId="2147469962"/>
        </pc:sldMkLst>
      </pc:sldChg>
      <pc:sldChg chg="addSp modSp add mod">
        <pc:chgData name="Alex Powers" userId="ae4a1fc7-4395-46d3-b2f1-3b3c37036ad1" providerId="ADAL" clId="{CA276D41-AFC9-4BEF-B6EE-46680A52C501}" dt="2022-09-22T15:18:12.673" v="5344" actId="14100"/>
        <pc:sldMkLst>
          <pc:docMk/>
          <pc:sldMk cId="3615317182" sldId="2147469962"/>
        </pc:sldMkLst>
        <pc:spChg chg="mod">
          <ac:chgData name="Alex Powers" userId="ae4a1fc7-4395-46d3-b2f1-3b3c37036ad1" providerId="ADAL" clId="{CA276D41-AFC9-4BEF-B6EE-46680A52C501}" dt="2022-09-22T15:17:48.084" v="5339" actId="14100"/>
          <ac:spMkLst>
            <pc:docMk/>
            <pc:sldMk cId="3615317182" sldId="2147469962"/>
            <ac:spMk id="2" creationId="{8EE97EF5-38AA-4A3B-8CE7-97EAA8F80FCF}"/>
          </ac:spMkLst>
        </pc:spChg>
        <pc:spChg chg="add mod">
          <ac:chgData name="Alex Powers" userId="ae4a1fc7-4395-46d3-b2f1-3b3c37036ad1" providerId="ADAL" clId="{CA276D41-AFC9-4BEF-B6EE-46680A52C501}" dt="2022-09-22T15:17:29.254" v="5323" actId="14100"/>
          <ac:spMkLst>
            <pc:docMk/>
            <pc:sldMk cId="3615317182" sldId="2147469962"/>
            <ac:spMk id="4" creationId="{015045CC-9A8C-C42B-629A-8665AE652264}"/>
          </ac:spMkLst>
        </pc:spChg>
        <pc:spChg chg="mod">
          <ac:chgData name="Alex Powers" userId="ae4a1fc7-4395-46d3-b2f1-3b3c37036ad1" providerId="ADAL" clId="{CA276D41-AFC9-4BEF-B6EE-46680A52C501}" dt="2022-09-22T15:18:12.673" v="5344" actId="14100"/>
          <ac:spMkLst>
            <pc:docMk/>
            <pc:sldMk cId="3615317182" sldId="2147469962"/>
            <ac:spMk id="6" creationId="{DF69F015-8CE5-4366-86AB-8CE8086EFF1A}"/>
          </ac:spMkLst>
        </pc:spChg>
        <pc:picChg chg="mod">
          <ac:chgData name="Alex Powers" userId="ae4a1fc7-4395-46d3-b2f1-3b3c37036ad1" providerId="ADAL" clId="{CA276D41-AFC9-4BEF-B6EE-46680A52C501}" dt="2022-09-22T15:17:10.849" v="5315" actId="1076"/>
          <ac:picMkLst>
            <pc:docMk/>
            <pc:sldMk cId="3615317182" sldId="2147469962"/>
            <ac:picMk id="5" creationId="{6B0E153C-D396-411A-8867-D58EA0933F1E}"/>
          </ac:picMkLst>
        </pc:picChg>
      </pc:sldChg>
      <pc:sldChg chg="del">
        <pc:chgData name="Alex Powers" userId="ae4a1fc7-4395-46d3-b2f1-3b3c37036ad1" providerId="ADAL" clId="{CA276D41-AFC9-4BEF-B6EE-46680A52C501}" dt="2022-09-21T17:56:01.790" v="786" actId="2696"/>
        <pc:sldMkLst>
          <pc:docMk/>
          <pc:sldMk cId="974734985" sldId="2147469963"/>
        </pc:sldMkLst>
      </pc:sldChg>
      <pc:sldChg chg="add del">
        <pc:chgData name="Alex Powers" userId="ae4a1fc7-4395-46d3-b2f1-3b3c37036ad1" providerId="ADAL" clId="{CA276D41-AFC9-4BEF-B6EE-46680A52C501}" dt="2022-09-21T17:56:13.495" v="788"/>
        <pc:sldMkLst>
          <pc:docMk/>
          <pc:sldMk cId="1515670225" sldId="2147469963"/>
        </pc:sldMkLst>
      </pc:sldChg>
      <pc:sldChg chg="add ord">
        <pc:chgData name="Alex Powers" userId="ae4a1fc7-4395-46d3-b2f1-3b3c37036ad1" providerId="ADAL" clId="{CA276D41-AFC9-4BEF-B6EE-46680A52C501}" dt="2022-09-21T20:20:05.948" v="1020"/>
        <pc:sldMkLst>
          <pc:docMk/>
          <pc:sldMk cId="2791043869" sldId="2147469963"/>
        </pc:sldMkLst>
      </pc:sldChg>
      <pc:sldChg chg="add">
        <pc:chgData name="Alex Powers" userId="ae4a1fc7-4395-46d3-b2f1-3b3c37036ad1" providerId="ADAL" clId="{CA276D41-AFC9-4BEF-B6EE-46680A52C501}" dt="2022-09-21T17:58:57.874" v="833"/>
        <pc:sldMkLst>
          <pc:docMk/>
          <pc:sldMk cId="88289558" sldId="2147469968"/>
        </pc:sldMkLst>
      </pc:sldChg>
      <pc:sldChg chg="del">
        <pc:chgData name="Alex Powers" userId="ae4a1fc7-4395-46d3-b2f1-3b3c37036ad1" providerId="ADAL" clId="{CA276D41-AFC9-4BEF-B6EE-46680A52C501}" dt="2022-09-21T17:58:52.384" v="832" actId="2696"/>
        <pc:sldMkLst>
          <pc:docMk/>
          <pc:sldMk cId="1681216240" sldId="2147469968"/>
        </pc:sldMkLst>
      </pc:sldChg>
      <pc:sldChg chg="del">
        <pc:chgData name="Alex Powers" userId="ae4a1fc7-4395-46d3-b2f1-3b3c37036ad1" providerId="ADAL" clId="{CA276D41-AFC9-4BEF-B6EE-46680A52C501}" dt="2022-09-21T17:58:52.384" v="832" actId="2696"/>
        <pc:sldMkLst>
          <pc:docMk/>
          <pc:sldMk cId="250733258" sldId="2147469969"/>
        </pc:sldMkLst>
      </pc:sldChg>
      <pc:sldChg chg="add">
        <pc:chgData name="Alex Powers" userId="ae4a1fc7-4395-46d3-b2f1-3b3c37036ad1" providerId="ADAL" clId="{CA276D41-AFC9-4BEF-B6EE-46680A52C501}" dt="2022-09-21T17:58:57.874" v="833"/>
        <pc:sldMkLst>
          <pc:docMk/>
          <pc:sldMk cId="2408342593" sldId="2147469969"/>
        </pc:sldMkLst>
      </pc:sldChg>
      <pc:sldChg chg="del mod modShow">
        <pc:chgData name="Alex Powers" userId="ae4a1fc7-4395-46d3-b2f1-3b3c37036ad1" providerId="ADAL" clId="{CA276D41-AFC9-4BEF-B6EE-46680A52C501}" dt="2022-09-21T17:56:01.790" v="786" actId="2696"/>
        <pc:sldMkLst>
          <pc:docMk/>
          <pc:sldMk cId="495822368" sldId="2147469972"/>
        </pc:sldMkLst>
      </pc:sldChg>
      <pc:sldChg chg="add del">
        <pc:chgData name="Alex Powers" userId="ae4a1fc7-4395-46d3-b2f1-3b3c37036ad1" providerId="ADAL" clId="{CA276D41-AFC9-4BEF-B6EE-46680A52C501}" dt="2022-09-21T17:56:51.800" v="796" actId="2696"/>
        <pc:sldMkLst>
          <pc:docMk/>
          <pc:sldMk cId="848442376" sldId="2147469972"/>
        </pc:sldMkLst>
      </pc:sldChg>
      <pc:sldChg chg="add del">
        <pc:chgData name="Alex Powers" userId="ae4a1fc7-4395-46d3-b2f1-3b3c37036ad1" providerId="ADAL" clId="{CA276D41-AFC9-4BEF-B6EE-46680A52C501}" dt="2022-09-21T17:56:13.495" v="788"/>
        <pc:sldMkLst>
          <pc:docMk/>
          <pc:sldMk cId="1498769623" sldId="2147469972"/>
        </pc:sldMkLst>
      </pc:sldChg>
      <pc:sldChg chg="add">
        <pc:chgData name="Alex Powers" userId="ae4a1fc7-4395-46d3-b2f1-3b3c37036ad1" providerId="ADAL" clId="{CA276D41-AFC9-4BEF-B6EE-46680A52C501}" dt="2022-09-21T17:56:55.544" v="797"/>
        <pc:sldMkLst>
          <pc:docMk/>
          <pc:sldMk cId="2513623041" sldId="2147469972"/>
        </pc:sldMkLst>
      </pc:sldChg>
      <pc:sldChg chg="del">
        <pc:chgData name="Alex Powers" userId="ae4a1fc7-4395-46d3-b2f1-3b3c37036ad1" providerId="ADAL" clId="{CA276D41-AFC9-4BEF-B6EE-46680A52C501}" dt="2022-09-21T17:49:48.811" v="763" actId="2696"/>
        <pc:sldMkLst>
          <pc:docMk/>
          <pc:sldMk cId="2431235446" sldId="2147469974"/>
        </pc:sldMkLst>
      </pc:sldChg>
      <pc:sldChg chg="add del">
        <pc:chgData name="Alex Powers" userId="ae4a1fc7-4395-46d3-b2f1-3b3c37036ad1" providerId="ADAL" clId="{CA276D41-AFC9-4BEF-B6EE-46680A52C501}" dt="2022-09-22T15:19:30.505" v="5353" actId="47"/>
        <pc:sldMkLst>
          <pc:docMk/>
          <pc:sldMk cId="4195060578" sldId="2147469974"/>
        </pc:sldMkLst>
      </pc:sldChg>
      <pc:sldChg chg="add">
        <pc:chgData name="Alex Powers" userId="ae4a1fc7-4395-46d3-b2f1-3b3c37036ad1" providerId="ADAL" clId="{CA276D41-AFC9-4BEF-B6EE-46680A52C501}" dt="2022-09-21T17:58:57.874" v="833"/>
        <pc:sldMkLst>
          <pc:docMk/>
          <pc:sldMk cId="409485467" sldId="2147469975"/>
        </pc:sldMkLst>
      </pc:sldChg>
      <pc:sldChg chg="del">
        <pc:chgData name="Alex Powers" userId="ae4a1fc7-4395-46d3-b2f1-3b3c37036ad1" providerId="ADAL" clId="{CA276D41-AFC9-4BEF-B6EE-46680A52C501}" dt="2022-09-21T17:58:52.384" v="832" actId="2696"/>
        <pc:sldMkLst>
          <pc:docMk/>
          <pc:sldMk cId="2829312780" sldId="2147469975"/>
        </pc:sldMkLst>
      </pc:sldChg>
      <pc:sldChg chg="mod modShow">
        <pc:chgData name="Alex Powers" userId="ae4a1fc7-4395-46d3-b2f1-3b3c37036ad1" providerId="ADAL" clId="{CA276D41-AFC9-4BEF-B6EE-46680A52C501}" dt="2022-09-21T18:00:06.597" v="837" actId="729"/>
        <pc:sldMkLst>
          <pc:docMk/>
          <pc:sldMk cId="1860000104" sldId="2147469978"/>
        </pc:sldMkLst>
      </pc:sldChg>
      <pc:sldChg chg="del">
        <pc:chgData name="Alex Powers" userId="ae4a1fc7-4395-46d3-b2f1-3b3c37036ad1" providerId="ADAL" clId="{CA276D41-AFC9-4BEF-B6EE-46680A52C501}" dt="2022-09-21T18:00:21.119" v="838" actId="2696"/>
        <pc:sldMkLst>
          <pc:docMk/>
          <pc:sldMk cId="309675713" sldId="2147469979"/>
        </pc:sldMkLst>
      </pc:sldChg>
      <pc:sldChg chg="add">
        <pc:chgData name="Alex Powers" userId="ae4a1fc7-4395-46d3-b2f1-3b3c37036ad1" providerId="ADAL" clId="{CA276D41-AFC9-4BEF-B6EE-46680A52C501}" dt="2022-09-21T18:00:27.263" v="839"/>
        <pc:sldMkLst>
          <pc:docMk/>
          <pc:sldMk cId="1646384809" sldId="2147469979"/>
        </pc:sldMkLst>
      </pc:sldChg>
      <pc:sldChg chg="add">
        <pc:chgData name="Alex Powers" userId="ae4a1fc7-4395-46d3-b2f1-3b3c37036ad1" providerId="ADAL" clId="{CA276D41-AFC9-4BEF-B6EE-46680A52C501}" dt="2022-09-22T15:16:27.867" v="5309"/>
        <pc:sldMkLst>
          <pc:docMk/>
          <pc:sldMk cId="590942111" sldId="2147469980"/>
        </pc:sldMkLst>
      </pc:sldChg>
      <pc:sldChg chg="add del">
        <pc:chgData name="Alex Powers" userId="ae4a1fc7-4395-46d3-b2f1-3b3c37036ad1" providerId="ADAL" clId="{CA276D41-AFC9-4BEF-B6EE-46680A52C501}" dt="2022-09-21T17:56:13.495" v="788"/>
        <pc:sldMkLst>
          <pc:docMk/>
          <pc:sldMk cId="609091890" sldId="2147469980"/>
        </pc:sldMkLst>
      </pc:sldChg>
      <pc:sldChg chg="add del">
        <pc:chgData name="Alex Powers" userId="ae4a1fc7-4395-46d3-b2f1-3b3c37036ad1" providerId="ADAL" clId="{CA276D41-AFC9-4BEF-B6EE-46680A52C501}" dt="2022-09-21T20:21:20.476" v="1021" actId="2696"/>
        <pc:sldMkLst>
          <pc:docMk/>
          <pc:sldMk cId="640485020" sldId="2147469980"/>
        </pc:sldMkLst>
      </pc:sldChg>
      <pc:sldChg chg="del">
        <pc:chgData name="Alex Powers" userId="ae4a1fc7-4395-46d3-b2f1-3b3c37036ad1" providerId="ADAL" clId="{CA276D41-AFC9-4BEF-B6EE-46680A52C501}" dt="2022-09-21T17:56:01.790" v="786" actId="2696"/>
        <pc:sldMkLst>
          <pc:docMk/>
          <pc:sldMk cId="1500576756" sldId="2147469980"/>
        </pc:sldMkLst>
      </pc:sldChg>
      <pc:sldChg chg="add del">
        <pc:chgData name="Alex Powers" userId="ae4a1fc7-4395-46d3-b2f1-3b3c37036ad1" providerId="ADAL" clId="{CA276D41-AFC9-4BEF-B6EE-46680A52C501}" dt="2022-09-22T15:15:28.830" v="5306" actId="2696"/>
        <pc:sldMkLst>
          <pc:docMk/>
          <pc:sldMk cId="2219463510" sldId="2147469980"/>
        </pc:sldMkLst>
      </pc:sldChg>
      <pc:sldChg chg="add del">
        <pc:chgData name="Alex Powers" userId="ae4a1fc7-4395-46d3-b2f1-3b3c37036ad1" providerId="ADAL" clId="{CA276D41-AFC9-4BEF-B6EE-46680A52C501}" dt="2022-09-22T15:16:20.165" v="5308" actId="2696"/>
        <pc:sldMkLst>
          <pc:docMk/>
          <pc:sldMk cId="4269760304" sldId="2147469980"/>
        </pc:sldMkLst>
      </pc:sldChg>
      <pc:sldChg chg="add">
        <pc:chgData name="Alex Powers" userId="ae4a1fc7-4395-46d3-b2f1-3b3c37036ad1" providerId="ADAL" clId="{CA276D41-AFC9-4BEF-B6EE-46680A52C501}" dt="2022-09-21T18:02:53.568" v="843"/>
        <pc:sldMkLst>
          <pc:docMk/>
          <pc:sldMk cId="126455273" sldId="2147469982"/>
        </pc:sldMkLst>
      </pc:sldChg>
      <pc:sldChg chg="modSp del mod">
        <pc:chgData name="Alex Powers" userId="ae4a1fc7-4395-46d3-b2f1-3b3c37036ad1" providerId="ADAL" clId="{CA276D41-AFC9-4BEF-B6EE-46680A52C501}" dt="2022-09-21T18:02:34.603" v="840" actId="2696"/>
        <pc:sldMkLst>
          <pc:docMk/>
          <pc:sldMk cId="570758012" sldId="2147469982"/>
        </pc:sldMkLst>
        <pc:spChg chg="mod">
          <ac:chgData name="Alex Powers" userId="ae4a1fc7-4395-46d3-b2f1-3b3c37036ad1" providerId="ADAL" clId="{CA276D41-AFC9-4BEF-B6EE-46680A52C501}" dt="2022-09-21T17:29:16.020" v="757" actId="14100"/>
          <ac:spMkLst>
            <pc:docMk/>
            <pc:sldMk cId="570758012" sldId="2147469982"/>
            <ac:spMk id="4" creationId="{9668475D-3E5E-42CC-B3E4-E83D54889211}"/>
          </ac:spMkLst>
        </pc:spChg>
      </pc:sldChg>
      <pc:sldChg chg="add del">
        <pc:chgData name="Alex Powers" userId="ae4a1fc7-4395-46d3-b2f1-3b3c37036ad1" providerId="ADAL" clId="{CA276D41-AFC9-4BEF-B6EE-46680A52C501}" dt="2022-09-21T18:02:51.147" v="842" actId="2696"/>
        <pc:sldMkLst>
          <pc:docMk/>
          <pc:sldMk cId="1983110775" sldId="2147469982"/>
        </pc:sldMkLst>
      </pc:sldChg>
      <pc:sldChg chg="del">
        <pc:chgData name="Alex Powers" userId="ae4a1fc7-4395-46d3-b2f1-3b3c37036ad1" providerId="ADAL" clId="{CA276D41-AFC9-4BEF-B6EE-46680A52C501}" dt="2022-09-21T18:00:21.119" v="838" actId="2696"/>
        <pc:sldMkLst>
          <pc:docMk/>
          <pc:sldMk cId="888786860" sldId="2147469983"/>
        </pc:sldMkLst>
      </pc:sldChg>
      <pc:sldChg chg="add">
        <pc:chgData name="Alex Powers" userId="ae4a1fc7-4395-46d3-b2f1-3b3c37036ad1" providerId="ADAL" clId="{CA276D41-AFC9-4BEF-B6EE-46680A52C501}" dt="2022-09-21T18:00:27.263" v="839"/>
        <pc:sldMkLst>
          <pc:docMk/>
          <pc:sldMk cId="3567913994" sldId="2147469983"/>
        </pc:sldMkLst>
      </pc:sldChg>
      <pc:sldChg chg="del">
        <pc:chgData name="Alex Powers" userId="ae4a1fc7-4395-46d3-b2f1-3b3c37036ad1" providerId="ADAL" clId="{CA276D41-AFC9-4BEF-B6EE-46680A52C501}" dt="2022-09-21T18:00:21.119" v="838" actId="2696"/>
        <pc:sldMkLst>
          <pc:docMk/>
          <pc:sldMk cId="1046244589" sldId="2147469984"/>
        </pc:sldMkLst>
      </pc:sldChg>
      <pc:sldChg chg="add">
        <pc:chgData name="Alex Powers" userId="ae4a1fc7-4395-46d3-b2f1-3b3c37036ad1" providerId="ADAL" clId="{CA276D41-AFC9-4BEF-B6EE-46680A52C501}" dt="2022-09-21T18:00:27.263" v="839"/>
        <pc:sldMkLst>
          <pc:docMk/>
          <pc:sldMk cId="1334380734" sldId="2147469984"/>
        </pc:sldMkLst>
      </pc:sldChg>
      <pc:sldChg chg="del">
        <pc:chgData name="Alex Powers" userId="ae4a1fc7-4395-46d3-b2f1-3b3c37036ad1" providerId="ADAL" clId="{CA276D41-AFC9-4BEF-B6EE-46680A52C501}" dt="2022-09-21T18:00:21.119" v="838" actId="2696"/>
        <pc:sldMkLst>
          <pc:docMk/>
          <pc:sldMk cId="3280957216" sldId="2147469985"/>
        </pc:sldMkLst>
      </pc:sldChg>
      <pc:sldChg chg="add">
        <pc:chgData name="Alex Powers" userId="ae4a1fc7-4395-46d3-b2f1-3b3c37036ad1" providerId="ADAL" clId="{CA276D41-AFC9-4BEF-B6EE-46680A52C501}" dt="2022-09-21T18:00:27.263" v="839"/>
        <pc:sldMkLst>
          <pc:docMk/>
          <pc:sldMk cId="3437924214" sldId="2147469985"/>
        </pc:sldMkLst>
      </pc:sldChg>
      <pc:sldChg chg="add">
        <pc:chgData name="Alex Powers" userId="ae4a1fc7-4395-46d3-b2f1-3b3c37036ad1" providerId="ADAL" clId="{CA276D41-AFC9-4BEF-B6EE-46680A52C501}" dt="2022-09-21T18:00:27.263" v="839"/>
        <pc:sldMkLst>
          <pc:docMk/>
          <pc:sldMk cId="170189365" sldId="2147469986"/>
        </pc:sldMkLst>
      </pc:sldChg>
      <pc:sldChg chg="del">
        <pc:chgData name="Alex Powers" userId="ae4a1fc7-4395-46d3-b2f1-3b3c37036ad1" providerId="ADAL" clId="{CA276D41-AFC9-4BEF-B6EE-46680A52C501}" dt="2022-09-21T18:00:21.119" v="838" actId="2696"/>
        <pc:sldMkLst>
          <pc:docMk/>
          <pc:sldMk cId="1294955514" sldId="2147469986"/>
        </pc:sldMkLst>
      </pc:sldChg>
      <pc:sldChg chg="del">
        <pc:chgData name="Alex Powers" userId="ae4a1fc7-4395-46d3-b2f1-3b3c37036ad1" providerId="ADAL" clId="{CA276D41-AFC9-4BEF-B6EE-46680A52C501}" dt="2022-09-21T18:00:21.119" v="838" actId="2696"/>
        <pc:sldMkLst>
          <pc:docMk/>
          <pc:sldMk cId="29555374" sldId="2147469987"/>
        </pc:sldMkLst>
      </pc:sldChg>
      <pc:sldChg chg="add">
        <pc:chgData name="Alex Powers" userId="ae4a1fc7-4395-46d3-b2f1-3b3c37036ad1" providerId="ADAL" clId="{CA276D41-AFC9-4BEF-B6EE-46680A52C501}" dt="2022-09-21T18:00:27.263" v="839"/>
        <pc:sldMkLst>
          <pc:docMk/>
          <pc:sldMk cId="3973779779" sldId="2147469987"/>
        </pc:sldMkLst>
      </pc:sldChg>
      <pc:sldChg chg="del">
        <pc:chgData name="Alex Powers" userId="ae4a1fc7-4395-46d3-b2f1-3b3c37036ad1" providerId="ADAL" clId="{CA276D41-AFC9-4BEF-B6EE-46680A52C501}" dt="2022-09-21T18:00:21.119" v="838" actId="2696"/>
        <pc:sldMkLst>
          <pc:docMk/>
          <pc:sldMk cId="2619014782" sldId="2147469988"/>
        </pc:sldMkLst>
      </pc:sldChg>
      <pc:sldChg chg="add">
        <pc:chgData name="Alex Powers" userId="ae4a1fc7-4395-46d3-b2f1-3b3c37036ad1" providerId="ADAL" clId="{CA276D41-AFC9-4BEF-B6EE-46680A52C501}" dt="2022-09-21T18:00:27.263" v="839"/>
        <pc:sldMkLst>
          <pc:docMk/>
          <pc:sldMk cId="3896218398" sldId="2147469988"/>
        </pc:sldMkLst>
      </pc:sldChg>
      <pc:sldChg chg="add">
        <pc:chgData name="Alex Powers" userId="ae4a1fc7-4395-46d3-b2f1-3b3c37036ad1" providerId="ADAL" clId="{CA276D41-AFC9-4BEF-B6EE-46680A52C501}" dt="2022-09-21T18:00:27.263" v="839"/>
        <pc:sldMkLst>
          <pc:docMk/>
          <pc:sldMk cId="1562393145" sldId="2147469990"/>
        </pc:sldMkLst>
      </pc:sldChg>
      <pc:sldChg chg="del mod modShow">
        <pc:chgData name="Alex Powers" userId="ae4a1fc7-4395-46d3-b2f1-3b3c37036ad1" providerId="ADAL" clId="{CA276D41-AFC9-4BEF-B6EE-46680A52C501}" dt="2022-09-21T18:00:21.119" v="838" actId="2696"/>
        <pc:sldMkLst>
          <pc:docMk/>
          <pc:sldMk cId="3096642978" sldId="2147469990"/>
        </pc:sldMkLst>
      </pc:sldChg>
      <pc:sldChg chg="add">
        <pc:chgData name="Alex Powers" userId="ae4a1fc7-4395-46d3-b2f1-3b3c37036ad1" providerId="ADAL" clId="{CA276D41-AFC9-4BEF-B6EE-46680A52C501}" dt="2022-09-21T18:00:27.263" v="839"/>
        <pc:sldMkLst>
          <pc:docMk/>
          <pc:sldMk cId="392625646" sldId="2147469991"/>
        </pc:sldMkLst>
      </pc:sldChg>
      <pc:sldChg chg="del mod modShow">
        <pc:chgData name="Alex Powers" userId="ae4a1fc7-4395-46d3-b2f1-3b3c37036ad1" providerId="ADAL" clId="{CA276D41-AFC9-4BEF-B6EE-46680A52C501}" dt="2022-09-21T18:00:21.119" v="838" actId="2696"/>
        <pc:sldMkLst>
          <pc:docMk/>
          <pc:sldMk cId="4140600895" sldId="2147469991"/>
        </pc:sldMkLst>
      </pc:sldChg>
      <pc:sldChg chg="add del">
        <pc:chgData name="Alex Powers" userId="ae4a1fc7-4395-46d3-b2f1-3b3c37036ad1" providerId="ADAL" clId="{CA276D41-AFC9-4BEF-B6EE-46680A52C501}" dt="2022-09-21T12:44:15.121" v="2"/>
        <pc:sldMkLst>
          <pc:docMk/>
          <pc:sldMk cId="1470683276" sldId="2147470018"/>
        </pc:sldMkLst>
      </pc:sldChg>
      <pc:sldChg chg="modSp add mod modAnim">
        <pc:chgData name="Alex Powers" userId="ae4a1fc7-4395-46d3-b2f1-3b3c37036ad1" providerId="ADAL" clId="{CA276D41-AFC9-4BEF-B6EE-46680A52C501}" dt="2022-09-21T14:33:58.314" v="723" actId="20577"/>
        <pc:sldMkLst>
          <pc:docMk/>
          <pc:sldMk cId="2660385707" sldId="2147470018"/>
        </pc:sldMkLst>
        <pc:spChg chg="mod">
          <ac:chgData name="Alex Powers" userId="ae4a1fc7-4395-46d3-b2f1-3b3c37036ad1" providerId="ADAL" clId="{CA276D41-AFC9-4BEF-B6EE-46680A52C501}" dt="2022-09-21T13:09:12.929" v="453" actId="207"/>
          <ac:spMkLst>
            <pc:docMk/>
            <pc:sldMk cId="2660385707" sldId="2147470018"/>
            <ac:spMk id="3" creationId="{FCE6285D-7541-4859-AA62-FA584FAB1695}"/>
          </ac:spMkLst>
        </pc:spChg>
        <pc:spChg chg="mod">
          <ac:chgData name="Alex Powers" userId="ae4a1fc7-4395-46d3-b2f1-3b3c37036ad1" providerId="ADAL" clId="{CA276D41-AFC9-4BEF-B6EE-46680A52C501}" dt="2022-09-21T14:33:58.314" v="723" actId="20577"/>
          <ac:spMkLst>
            <pc:docMk/>
            <pc:sldMk cId="2660385707" sldId="2147470018"/>
            <ac:spMk id="5" creationId="{B2062909-0AFD-477D-A2E8-CBD8284CCA40}"/>
          </ac:spMkLst>
        </pc:spChg>
        <pc:spChg chg="mod">
          <ac:chgData name="Alex Powers" userId="ae4a1fc7-4395-46d3-b2f1-3b3c37036ad1" providerId="ADAL" clId="{CA276D41-AFC9-4BEF-B6EE-46680A52C501}" dt="2022-09-21T13:09:27.364" v="459" actId="20577"/>
          <ac:spMkLst>
            <pc:docMk/>
            <pc:sldMk cId="2660385707" sldId="2147470018"/>
            <ac:spMk id="6" creationId="{B22D67FE-8787-4AA2-B41A-F489775A3742}"/>
          </ac:spMkLst>
        </pc:spChg>
      </pc:sldChg>
      <pc:sldChg chg="addSp delSp modSp add mod">
        <pc:chgData name="Alex Powers" userId="ae4a1fc7-4395-46d3-b2f1-3b3c37036ad1" providerId="ADAL" clId="{CA276D41-AFC9-4BEF-B6EE-46680A52C501}" dt="2022-09-21T20:14:55.235" v="949" actId="1076"/>
        <pc:sldMkLst>
          <pc:docMk/>
          <pc:sldMk cId="2167896620" sldId="2147470019"/>
        </pc:sldMkLst>
        <pc:spChg chg="mod">
          <ac:chgData name="Alex Powers" userId="ae4a1fc7-4395-46d3-b2f1-3b3c37036ad1" providerId="ADAL" clId="{CA276D41-AFC9-4BEF-B6EE-46680A52C501}" dt="2022-09-21T20:13:19.768" v="930" actId="14100"/>
          <ac:spMkLst>
            <pc:docMk/>
            <pc:sldMk cId="2167896620" sldId="2147470019"/>
            <ac:spMk id="2" creationId="{00000000-0000-0000-0000-000000000000}"/>
          </ac:spMkLst>
        </pc:spChg>
        <pc:spChg chg="add del mod">
          <ac:chgData name="Alex Powers" userId="ae4a1fc7-4395-46d3-b2f1-3b3c37036ad1" providerId="ADAL" clId="{CA276D41-AFC9-4BEF-B6EE-46680A52C501}" dt="2022-09-21T14:09:52.968" v="526" actId="478"/>
          <ac:spMkLst>
            <pc:docMk/>
            <pc:sldMk cId="2167896620" sldId="2147470019"/>
            <ac:spMk id="3" creationId="{62C7C930-33E5-21BC-D01E-CFAEC14B34FA}"/>
          </ac:spMkLst>
        </pc:spChg>
        <pc:spChg chg="add mod">
          <ac:chgData name="Alex Powers" userId="ae4a1fc7-4395-46d3-b2f1-3b3c37036ad1" providerId="ADAL" clId="{CA276D41-AFC9-4BEF-B6EE-46680A52C501}" dt="2022-09-21T20:14:55.235" v="949" actId="1076"/>
          <ac:spMkLst>
            <pc:docMk/>
            <pc:sldMk cId="2167896620" sldId="2147470019"/>
            <ac:spMk id="4" creationId="{0A6BBA13-66A2-9689-F50A-598B57A8481C}"/>
          </ac:spMkLst>
        </pc:spChg>
        <pc:spChg chg="add del mod">
          <ac:chgData name="Alex Powers" userId="ae4a1fc7-4395-46d3-b2f1-3b3c37036ad1" providerId="ADAL" clId="{CA276D41-AFC9-4BEF-B6EE-46680A52C501}" dt="2022-09-21T20:13:38.253" v="935" actId="478"/>
          <ac:spMkLst>
            <pc:docMk/>
            <pc:sldMk cId="2167896620" sldId="2147470019"/>
            <ac:spMk id="6" creationId="{D40AAD97-32E2-0CDB-F5BA-926CDC420AD3}"/>
          </ac:spMkLst>
        </pc:spChg>
        <pc:spChg chg="add mod">
          <ac:chgData name="Alex Powers" userId="ae4a1fc7-4395-46d3-b2f1-3b3c37036ad1" providerId="ADAL" clId="{CA276D41-AFC9-4BEF-B6EE-46680A52C501}" dt="2022-09-21T20:14:51.356" v="948" actId="1076"/>
          <ac:spMkLst>
            <pc:docMk/>
            <pc:sldMk cId="2167896620" sldId="2147470019"/>
            <ac:spMk id="8" creationId="{797C0335-7D4C-6A0B-5C4C-E117F9DCF97F}"/>
          </ac:spMkLst>
        </pc:spChg>
        <pc:graphicFrameChg chg="del">
          <ac:chgData name="Alex Powers" userId="ae4a1fc7-4395-46d3-b2f1-3b3c37036ad1" providerId="ADAL" clId="{CA276D41-AFC9-4BEF-B6EE-46680A52C501}" dt="2022-09-21T14:09:11.011" v="466" actId="478"/>
          <ac:graphicFrameMkLst>
            <pc:docMk/>
            <pc:sldMk cId="2167896620" sldId="2147470019"/>
            <ac:graphicFrameMk id="7" creationId="{3E5C1877-83B6-43B2-8D9F-D6B32A5B8BB7}"/>
          </ac:graphicFrameMkLst>
        </pc:graphicFrameChg>
      </pc:sldChg>
      <pc:sldChg chg="add">
        <pc:chgData name="Alex Powers" userId="ae4a1fc7-4395-46d3-b2f1-3b3c37036ad1" providerId="ADAL" clId="{CA276D41-AFC9-4BEF-B6EE-46680A52C501}" dt="2022-09-21T17:48:24.037" v="762"/>
        <pc:sldMkLst>
          <pc:docMk/>
          <pc:sldMk cId="251696956" sldId="2147470020"/>
        </pc:sldMkLst>
      </pc:sldChg>
      <pc:sldChg chg="add modAnim">
        <pc:chgData name="Alex Powers" userId="ae4a1fc7-4395-46d3-b2f1-3b3c37036ad1" providerId="ADAL" clId="{CA276D41-AFC9-4BEF-B6EE-46680A52C501}" dt="2022-09-21T17:54:02.995" v="784"/>
        <pc:sldMkLst>
          <pc:docMk/>
          <pc:sldMk cId="3403083790" sldId="2147470021"/>
        </pc:sldMkLst>
      </pc:sldChg>
      <pc:sldChg chg="add">
        <pc:chgData name="Alex Powers" userId="ae4a1fc7-4395-46d3-b2f1-3b3c37036ad1" providerId="ADAL" clId="{CA276D41-AFC9-4BEF-B6EE-46680A52C501}" dt="2022-09-21T17:54:55.516" v="785"/>
        <pc:sldMkLst>
          <pc:docMk/>
          <pc:sldMk cId="1775685642" sldId="2147470022"/>
        </pc:sldMkLst>
      </pc:sldChg>
      <pc:sldChg chg="add">
        <pc:chgData name="Alex Powers" userId="ae4a1fc7-4395-46d3-b2f1-3b3c37036ad1" providerId="ADAL" clId="{CA276D41-AFC9-4BEF-B6EE-46680A52C501}" dt="2022-09-21T17:57:01.649" v="798"/>
        <pc:sldMkLst>
          <pc:docMk/>
          <pc:sldMk cId="828768306" sldId="2147470023"/>
        </pc:sldMkLst>
      </pc:sldChg>
      <pc:sldChg chg="new del">
        <pc:chgData name="Alex Powers" userId="ae4a1fc7-4395-46d3-b2f1-3b3c37036ad1" providerId="ADAL" clId="{CA276D41-AFC9-4BEF-B6EE-46680A52C501}" dt="2022-09-21T17:58:21.640" v="831" actId="47"/>
        <pc:sldMkLst>
          <pc:docMk/>
          <pc:sldMk cId="2362403173" sldId="2147470024"/>
        </pc:sldMkLst>
      </pc:sldChg>
      <pc:sldChg chg="addSp delSp modSp add mod modShow">
        <pc:chgData name="Alex Powers" userId="ae4a1fc7-4395-46d3-b2f1-3b3c37036ad1" providerId="ADAL" clId="{CA276D41-AFC9-4BEF-B6EE-46680A52C501}" dt="2022-09-22T14:56:07.179" v="5241" actId="20577"/>
        <pc:sldMkLst>
          <pc:docMk/>
          <pc:sldMk cId="1862046003" sldId="2147470025"/>
        </pc:sldMkLst>
        <pc:spChg chg="del">
          <ac:chgData name="Alex Powers" userId="ae4a1fc7-4395-46d3-b2f1-3b3c37036ad1" providerId="ADAL" clId="{CA276D41-AFC9-4BEF-B6EE-46680A52C501}" dt="2022-09-21T17:58:00.301" v="801" actId="478"/>
          <ac:spMkLst>
            <pc:docMk/>
            <pc:sldMk cId="1862046003" sldId="2147470025"/>
            <ac:spMk id="3" creationId="{00000000-0000-0000-0000-000000000000}"/>
          </ac:spMkLst>
        </pc:spChg>
        <pc:spChg chg="del">
          <ac:chgData name="Alex Powers" userId="ae4a1fc7-4395-46d3-b2f1-3b3c37036ad1" providerId="ADAL" clId="{CA276D41-AFC9-4BEF-B6EE-46680A52C501}" dt="2022-09-21T17:58:05.718" v="803" actId="478"/>
          <ac:spMkLst>
            <pc:docMk/>
            <pc:sldMk cId="1862046003" sldId="2147470025"/>
            <ac:spMk id="4" creationId="{A0B0CD16-BC87-4AC0-AEF5-B6E30105BEBE}"/>
          </ac:spMkLst>
        </pc:spChg>
        <pc:spChg chg="add del mod">
          <ac:chgData name="Alex Powers" userId="ae4a1fc7-4395-46d3-b2f1-3b3c37036ad1" providerId="ADAL" clId="{CA276D41-AFC9-4BEF-B6EE-46680A52C501}" dt="2022-09-21T17:58:02.754" v="802" actId="478"/>
          <ac:spMkLst>
            <pc:docMk/>
            <pc:sldMk cId="1862046003" sldId="2147470025"/>
            <ac:spMk id="5" creationId="{BC43E114-4A92-4818-070F-40A7233A7555}"/>
          </ac:spMkLst>
        </pc:spChg>
        <pc:spChg chg="del">
          <ac:chgData name="Alex Powers" userId="ae4a1fc7-4395-46d3-b2f1-3b3c37036ad1" providerId="ADAL" clId="{CA276D41-AFC9-4BEF-B6EE-46680A52C501}" dt="2022-09-21T17:58:05.718" v="803" actId="478"/>
          <ac:spMkLst>
            <pc:docMk/>
            <pc:sldMk cId="1862046003" sldId="2147470025"/>
            <ac:spMk id="7" creationId="{1E85CD01-95CA-47C9-985B-25C543E04654}"/>
          </ac:spMkLst>
        </pc:spChg>
        <pc:spChg chg="del">
          <ac:chgData name="Alex Powers" userId="ae4a1fc7-4395-46d3-b2f1-3b3c37036ad1" providerId="ADAL" clId="{CA276D41-AFC9-4BEF-B6EE-46680A52C501}" dt="2022-09-21T17:58:05.718" v="803" actId="478"/>
          <ac:spMkLst>
            <pc:docMk/>
            <pc:sldMk cId="1862046003" sldId="2147470025"/>
            <ac:spMk id="10" creationId="{77C1B2CA-F04E-4767-91C7-569AEB5C309B}"/>
          </ac:spMkLst>
        </pc:spChg>
        <pc:spChg chg="mod">
          <ac:chgData name="Alex Powers" userId="ae4a1fc7-4395-46d3-b2f1-3b3c37036ad1" providerId="ADAL" clId="{CA276D41-AFC9-4BEF-B6EE-46680A52C501}" dt="2022-09-22T14:44:16.702" v="4534" actId="20577"/>
          <ac:spMkLst>
            <pc:docMk/>
            <pc:sldMk cId="1862046003" sldId="2147470025"/>
            <ac:spMk id="12" creationId="{B89B5BCA-B02C-496F-B3B4-7EC34B922586}"/>
          </ac:spMkLst>
        </pc:spChg>
        <pc:spChg chg="del">
          <ac:chgData name="Alex Powers" userId="ae4a1fc7-4395-46d3-b2f1-3b3c37036ad1" providerId="ADAL" clId="{CA276D41-AFC9-4BEF-B6EE-46680A52C501}" dt="2022-09-21T17:58:05.718" v="803" actId="478"/>
          <ac:spMkLst>
            <pc:docMk/>
            <pc:sldMk cId="1862046003" sldId="2147470025"/>
            <ac:spMk id="13" creationId="{4ACD3412-788F-49DC-98FD-19C625333BC6}"/>
          </ac:spMkLst>
        </pc:spChg>
        <pc:spChg chg="del">
          <ac:chgData name="Alex Powers" userId="ae4a1fc7-4395-46d3-b2f1-3b3c37036ad1" providerId="ADAL" clId="{CA276D41-AFC9-4BEF-B6EE-46680A52C501}" dt="2022-09-21T17:58:05.718" v="803" actId="478"/>
          <ac:spMkLst>
            <pc:docMk/>
            <pc:sldMk cId="1862046003" sldId="2147470025"/>
            <ac:spMk id="15" creationId="{A88C60D1-2857-4CE6-98CC-DB7E014575E0}"/>
          </ac:spMkLst>
        </pc:spChg>
        <pc:spChg chg="add del mod">
          <ac:chgData name="Alex Powers" userId="ae4a1fc7-4395-46d3-b2f1-3b3c37036ad1" providerId="ADAL" clId="{CA276D41-AFC9-4BEF-B6EE-46680A52C501}" dt="2022-09-22T14:45:04.904" v="4642" actId="478"/>
          <ac:spMkLst>
            <pc:docMk/>
            <pc:sldMk cId="1862046003" sldId="2147470025"/>
            <ac:spMk id="20" creationId="{AD907DA6-FB01-6577-04C9-6C9317B326DF}"/>
          </ac:spMkLst>
        </pc:spChg>
        <pc:spChg chg="add mod">
          <ac:chgData name="Alex Powers" userId="ae4a1fc7-4395-46d3-b2f1-3b3c37036ad1" providerId="ADAL" clId="{CA276D41-AFC9-4BEF-B6EE-46680A52C501}" dt="2022-09-22T14:56:07.179" v="5241" actId="20577"/>
          <ac:spMkLst>
            <pc:docMk/>
            <pc:sldMk cId="1862046003" sldId="2147470025"/>
            <ac:spMk id="21" creationId="{32545513-21A5-AE1F-B69A-59692DB715A5}"/>
          </ac:spMkLst>
        </pc:spChg>
        <pc:spChg chg="del">
          <ac:chgData name="Alex Powers" userId="ae4a1fc7-4395-46d3-b2f1-3b3c37036ad1" providerId="ADAL" clId="{CA276D41-AFC9-4BEF-B6EE-46680A52C501}" dt="2022-09-21T17:58:05.718" v="803" actId="478"/>
          <ac:spMkLst>
            <pc:docMk/>
            <pc:sldMk cId="1862046003" sldId="2147470025"/>
            <ac:spMk id="43" creationId="{86430280-6C99-4817-9C30-84EDAA337868}"/>
          </ac:spMkLst>
        </pc:spChg>
        <pc:spChg chg="del">
          <ac:chgData name="Alex Powers" userId="ae4a1fc7-4395-46d3-b2f1-3b3c37036ad1" providerId="ADAL" clId="{CA276D41-AFC9-4BEF-B6EE-46680A52C501}" dt="2022-09-21T17:58:05.718" v="803" actId="478"/>
          <ac:spMkLst>
            <pc:docMk/>
            <pc:sldMk cId="1862046003" sldId="2147470025"/>
            <ac:spMk id="45" creationId="{72A87A1C-E46C-421B-A290-7E3583A3EDE8}"/>
          </ac:spMkLst>
        </pc:spChg>
        <pc:spChg chg="del">
          <ac:chgData name="Alex Powers" userId="ae4a1fc7-4395-46d3-b2f1-3b3c37036ad1" providerId="ADAL" clId="{CA276D41-AFC9-4BEF-B6EE-46680A52C501}" dt="2022-09-21T17:58:05.718" v="803" actId="478"/>
          <ac:spMkLst>
            <pc:docMk/>
            <pc:sldMk cId="1862046003" sldId="2147470025"/>
            <ac:spMk id="47" creationId="{A8F045CA-A84F-41AF-B4C2-725B88D3F123}"/>
          </ac:spMkLst>
        </pc:spChg>
        <pc:spChg chg="del">
          <ac:chgData name="Alex Powers" userId="ae4a1fc7-4395-46d3-b2f1-3b3c37036ad1" providerId="ADAL" clId="{CA276D41-AFC9-4BEF-B6EE-46680A52C501}" dt="2022-09-21T17:58:05.718" v="803" actId="478"/>
          <ac:spMkLst>
            <pc:docMk/>
            <pc:sldMk cId="1862046003" sldId="2147470025"/>
            <ac:spMk id="49" creationId="{B54E62FD-79E6-436A-9AF9-E1A6BBB40300}"/>
          </ac:spMkLst>
        </pc:spChg>
        <pc:spChg chg="del">
          <ac:chgData name="Alex Powers" userId="ae4a1fc7-4395-46d3-b2f1-3b3c37036ad1" providerId="ADAL" clId="{CA276D41-AFC9-4BEF-B6EE-46680A52C501}" dt="2022-09-21T17:58:05.718" v="803" actId="478"/>
          <ac:spMkLst>
            <pc:docMk/>
            <pc:sldMk cId="1862046003" sldId="2147470025"/>
            <ac:spMk id="51" creationId="{A174F806-BB61-4D02-BE1C-A3960C7060A4}"/>
          </ac:spMkLst>
        </pc:spChg>
        <pc:spChg chg="del">
          <ac:chgData name="Alex Powers" userId="ae4a1fc7-4395-46d3-b2f1-3b3c37036ad1" providerId="ADAL" clId="{CA276D41-AFC9-4BEF-B6EE-46680A52C501}" dt="2022-09-21T17:58:05.718" v="803" actId="478"/>
          <ac:spMkLst>
            <pc:docMk/>
            <pc:sldMk cId="1862046003" sldId="2147470025"/>
            <ac:spMk id="53" creationId="{72FA6718-7BA0-42F8-A131-6583FD77A828}"/>
          </ac:spMkLst>
        </pc:spChg>
        <pc:spChg chg="del">
          <ac:chgData name="Alex Powers" userId="ae4a1fc7-4395-46d3-b2f1-3b3c37036ad1" providerId="ADAL" clId="{CA276D41-AFC9-4BEF-B6EE-46680A52C501}" dt="2022-09-21T17:58:05.718" v="803" actId="478"/>
          <ac:spMkLst>
            <pc:docMk/>
            <pc:sldMk cId="1862046003" sldId="2147470025"/>
            <ac:spMk id="55" creationId="{7101FA97-BDA5-4733-AD32-5A5F6BA65A5E}"/>
          </ac:spMkLst>
        </pc:spChg>
        <pc:spChg chg="del">
          <ac:chgData name="Alex Powers" userId="ae4a1fc7-4395-46d3-b2f1-3b3c37036ad1" providerId="ADAL" clId="{CA276D41-AFC9-4BEF-B6EE-46680A52C501}" dt="2022-09-21T17:58:05.718" v="803" actId="478"/>
          <ac:spMkLst>
            <pc:docMk/>
            <pc:sldMk cId="1862046003" sldId="2147470025"/>
            <ac:spMk id="57" creationId="{FAD1CF8A-7198-4FD3-BF11-2063BCEC5BA8}"/>
          </ac:spMkLst>
        </pc:spChg>
        <pc:spChg chg="del">
          <ac:chgData name="Alex Powers" userId="ae4a1fc7-4395-46d3-b2f1-3b3c37036ad1" providerId="ADAL" clId="{CA276D41-AFC9-4BEF-B6EE-46680A52C501}" dt="2022-09-21T17:58:05.718" v="803" actId="478"/>
          <ac:spMkLst>
            <pc:docMk/>
            <pc:sldMk cId="1862046003" sldId="2147470025"/>
            <ac:spMk id="60" creationId="{7B6B0CBE-D9EF-4606-B4A1-19A59350F356}"/>
          </ac:spMkLst>
        </pc:spChg>
        <pc:grpChg chg="del">
          <ac:chgData name="Alex Powers" userId="ae4a1fc7-4395-46d3-b2f1-3b3c37036ad1" providerId="ADAL" clId="{CA276D41-AFC9-4BEF-B6EE-46680A52C501}" dt="2022-09-21T17:58:10.567" v="804" actId="478"/>
          <ac:grpSpMkLst>
            <pc:docMk/>
            <pc:sldMk cId="1862046003" sldId="2147470025"/>
            <ac:grpSpMk id="26" creationId="{24554D04-33E8-4A56-A5E4-31B271AB09A5}"/>
          </ac:grpSpMkLst>
        </pc:grpChg>
        <pc:picChg chg="add del mod">
          <ac:chgData name="Alex Powers" userId="ae4a1fc7-4395-46d3-b2f1-3b3c37036ad1" providerId="ADAL" clId="{CA276D41-AFC9-4BEF-B6EE-46680A52C501}" dt="2022-09-22T14:41:47.107" v="4529" actId="478"/>
          <ac:picMkLst>
            <pc:docMk/>
            <pc:sldMk cId="1862046003" sldId="2147470025"/>
            <ac:picMk id="8" creationId="{D5C888F5-8D89-6408-0FB3-0146C4F4B6EC}"/>
          </ac:picMkLst>
        </pc:picChg>
        <pc:picChg chg="add del mod">
          <ac:chgData name="Alex Powers" userId="ae4a1fc7-4395-46d3-b2f1-3b3c37036ad1" providerId="ADAL" clId="{CA276D41-AFC9-4BEF-B6EE-46680A52C501}" dt="2022-09-22T14:41:44.176" v="4527" actId="478"/>
          <ac:picMkLst>
            <pc:docMk/>
            <pc:sldMk cId="1862046003" sldId="2147470025"/>
            <ac:picMk id="14" creationId="{C4B76E5E-1B8F-5628-1C4B-FA259A9E3564}"/>
          </ac:picMkLst>
        </pc:picChg>
        <pc:picChg chg="add del mod">
          <ac:chgData name="Alex Powers" userId="ae4a1fc7-4395-46d3-b2f1-3b3c37036ad1" providerId="ADAL" clId="{CA276D41-AFC9-4BEF-B6EE-46680A52C501}" dt="2022-09-22T14:41:45.693" v="4528" actId="478"/>
          <ac:picMkLst>
            <pc:docMk/>
            <pc:sldMk cId="1862046003" sldId="2147470025"/>
            <ac:picMk id="17" creationId="{1136933B-773A-4071-6F64-933C0F8B5265}"/>
          </ac:picMkLst>
        </pc:picChg>
        <pc:picChg chg="add mod">
          <ac:chgData name="Alex Powers" userId="ae4a1fc7-4395-46d3-b2f1-3b3c37036ad1" providerId="ADAL" clId="{CA276D41-AFC9-4BEF-B6EE-46680A52C501}" dt="2022-09-22T14:55:37.232" v="5196" actId="1076"/>
          <ac:picMkLst>
            <pc:docMk/>
            <pc:sldMk cId="1862046003" sldId="2147470025"/>
            <ac:picMk id="19" creationId="{28C14FF6-8875-5CE0-8E10-4BE25BBB5944}"/>
          </ac:picMkLst>
        </pc:picChg>
        <pc:picChg chg="add mod">
          <ac:chgData name="Alex Powers" userId="ae4a1fc7-4395-46d3-b2f1-3b3c37036ad1" providerId="ADAL" clId="{CA276D41-AFC9-4BEF-B6EE-46680A52C501}" dt="2022-09-22T14:55:32.231" v="5195" actId="1076"/>
          <ac:picMkLst>
            <pc:docMk/>
            <pc:sldMk cId="1862046003" sldId="2147470025"/>
            <ac:picMk id="23" creationId="{856C1599-E2AE-70AC-499C-1DF8AE072873}"/>
          </ac:picMkLst>
        </pc:picChg>
      </pc:sldChg>
      <pc:sldChg chg="add">
        <pc:chgData name="Alex Powers" userId="ae4a1fc7-4395-46d3-b2f1-3b3c37036ad1" providerId="ADAL" clId="{CA276D41-AFC9-4BEF-B6EE-46680A52C501}" dt="2022-09-21T17:58:20.285" v="830"/>
        <pc:sldMkLst>
          <pc:docMk/>
          <pc:sldMk cId="2985688466" sldId="2147470026"/>
        </pc:sldMkLst>
      </pc:sldChg>
      <pc:sldChg chg="add">
        <pc:chgData name="Alex Powers" userId="ae4a1fc7-4395-46d3-b2f1-3b3c37036ad1" providerId="ADAL" clId="{CA276D41-AFC9-4BEF-B6EE-46680A52C501}" dt="2022-09-21T17:59:34.916" v="835"/>
        <pc:sldMkLst>
          <pc:docMk/>
          <pc:sldMk cId="4217775724" sldId="2147470027"/>
        </pc:sldMkLst>
      </pc:sldChg>
      <pc:sldChg chg="modSp add del mod">
        <pc:chgData name="Alex Powers" userId="ae4a1fc7-4395-46d3-b2f1-3b3c37036ad1" providerId="ADAL" clId="{CA276D41-AFC9-4BEF-B6EE-46680A52C501}" dt="2022-09-22T13:55:12.978" v="1124" actId="47"/>
        <pc:sldMkLst>
          <pc:docMk/>
          <pc:sldMk cId="2500469967" sldId="2147470028"/>
        </pc:sldMkLst>
        <pc:spChg chg="mod">
          <ac:chgData name="Alex Powers" userId="ae4a1fc7-4395-46d3-b2f1-3b3c37036ad1" providerId="ADAL" clId="{CA276D41-AFC9-4BEF-B6EE-46680A52C501}" dt="2022-09-22T13:53:01.376" v="1096" actId="20577"/>
          <ac:spMkLst>
            <pc:docMk/>
            <pc:sldMk cId="2500469967" sldId="2147470028"/>
            <ac:spMk id="34" creationId="{C86876B5-5E1B-4EAA-994C-00C61C1F64C5}"/>
          </ac:spMkLst>
        </pc:spChg>
        <pc:spChg chg="mod">
          <ac:chgData name="Alex Powers" userId="ae4a1fc7-4395-46d3-b2f1-3b3c37036ad1" providerId="ADAL" clId="{CA276D41-AFC9-4BEF-B6EE-46680A52C501}" dt="2022-09-22T13:53:34.718" v="1098" actId="207"/>
          <ac:spMkLst>
            <pc:docMk/>
            <pc:sldMk cId="2500469967" sldId="2147470028"/>
            <ac:spMk id="86" creationId="{8EE24D38-2494-49D9-A944-C2333D182120}"/>
          </ac:spMkLst>
        </pc:spChg>
      </pc:sldChg>
      <pc:sldChg chg="modSp add del mod">
        <pc:chgData name="Alex Powers" userId="ae4a1fc7-4395-46d3-b2f1-3b3c37036ad1" providerId="ADAL" clId="{CA276D41-AFC9-4BEF-B6EE-46680A52C501}" dt="2022-09-22T13:52:51.137" v="1087" actId="47"/>
        <pc:sldMkLst>
          <pc:docMk/>
          <pc:sldMk cId="3997207895" sldId="2147470028"/>
        </pc:sldMkLst>
        <pc:spChg chg="mod">
          <ac:chgData name="Alex Powers" userId="ae4a1fc7-4395-46d3-b2f1-3b3c37036ad1" providerId="ADAL" clId="{CA276D41-AFC9-4BEF-B6EE-46680A52C501}" dt="2022-09-22T13:51:54.394" v="1055" actId="207"/>
          <ac:spMkLst>
            <pc:docMk/>
            <pc:sldMk cId="3997207895" sldId="2147470028"/>
            <ac:spMk id="86" creationId="{8EE24D38-2494-49D9-A944-C2333D182120}"/>
          </ac:spMkLst>
        </pc:spChg>
      </pc:sldChg>
      <pc:sldChg chg="addSp delSp modSp add mod ord">
        <pc:chgData name="Alex Powers" userId="ae4a1fc7-4395-46d3-b2f1-3b3c37036ad1" providerId="ADAL" clId="{CA276D41-AFC9-4BEF-B6EE-46680A52C501}" dt="2022-09-22T14:16:08.514" v="2669"/>
        <pc:sldMkLst>
          <pc:docMk/>
          <pc:sldMk cId="3255266748" sldId="2147470029"/>
        </pc:sldMkLst>
        <pc:spChg chg="add del mod">
          <ac:chgData name="Alex Powers" userId="ae4a1fc7-4395-46d3-b2f1-3b3c37036ad1" providerId="ADAL" clId="{CA276D41-AFC9-4BEF-B6EE-46680A52C501}" dt="2022-09-22T14:11:57.421" v="2250" actId="478"/>
          <ac:spMkLst>
            <pc:docMk/>
            <pc:sldMk cId="3255266748" sldId="2147470029"/>
            <ac:spMk id="4" creationId="{0A1024CC-66AA-A599-D47F-404C5722D55F}"/>
          </ac:spMkLst>
        </pc:spChg>
        <pc:spChg chg="del">
          <ac:chgData name="Alex Powers" userId="ae4a1fc7-4395-46d3-b2f1-3b3c37036ad1" providerId="ADAL" clId="{CA276D41-AFC9-4BEF-B6EE-46680A52C501}" dt="2022-09-22T13:53:49.544" v="1102" actId="478"/>
          <ac:spMkLst>
            <pc:docMk/>
            <pc:sldMk cId="3255266748" sldId="2147470029"/>
            <ac:spMk id="11" creationId="{91D7D164-6DA3-4E6B-BEBF-F227DA26BF50}"/>
          </ac:spMkLst>
        </pc:spChg>
        <pc:spChg chg="del">
          <ac:chgData name="Alex Powers" userId="ae4a1fc7-4395-46d3-b2f1-3b3c37036ad1" providerId="ADAL" clId="{CA276D41-AFC9-4BEF-B6EE-46680A52C501}" dt="2022-09-22T14:14:33.660" v="2624" actId="478"/>
          <ac:spMkLst>
            <pc:docMk/>
            <pc:sldMk cId="3255266748" sldId="2147470029"/>
            <ac:spMk id="15" creationId="{94CB0C34-6558-47BD-A22D-4225A004FCC4}"/>
          </ac:spMkLst>
        </pc:spChg>
        <pc:spChg chg="del">
          <ac:chgData name="Alex Powers" userId="ae4a1fc7-4395-46d3-b2f1-3b3c37036ad1" providerId="ADAL" clId="{CA276D41-AFC9-4BEF-B6EE-46680A52C501}" dt="2022-09-22T14:14:36.463" v="2625" actId="478"/>
          <ac:spMkLst>
            <pc:docMk/>
            <pc:sldMk cId="3255266748" sldId="2147470029"/>
            <ac:spMk id="17" creationId="{64D19349-A129-4AC6-B403-E180872E6D32}"/>
          </ac:spMkLst>
        </pc:spChg>
        <pc:spChg chg="del">
          <ac:chgData name="Alex Powers" userId="ae4a1fc7-4395-46d3-b2f1-3b3c37036ad1" providerId="ADAL" clId="{CA276D41-AFC9-4BEF-B6EE-46680A52C501}" dt="2022-09-22T14:14:39.285" v="2626" actId="478"/>
          <ac:spMkLst>
            <pc:docMk/>
            <pc:sldMk cId="3255266748" sldId="2147470029"/>
            <ac:spMk id="21" creationId="{E53D5C8B-6F2E-4178-B677-619905D1D7EB}"/>
          </ac:spMkLst>
        </pc:spChg>
        <pc:spChg chg="del topLvl">
          <ac:chgData name="Alex Powers" userId="ae4a1fc7-4395-46d3-b2f1-3b3c37036ad1" providerId="ADAL" clId="{CA276D41-AFC9-4BEF-B6EE-46680A52C501}" dt="2022-09-22T13:53:53.057" v="1103" actId="478"/>
          <ac:spMkLst>
            <pc:docMk/>
            <pc:sldMk cId="3255266748" sldId="2147470029"/>
            <ac:spMk id="30" creationId="{839F9D70-B90A-48B9-BF7E-5AD2F1CC8279}"/>
          </ac:spMkLst>
        </pc:spChg>
        <pc:spChg chg="mod">
          <ac:chgData name="Alex Powers" userId="ae4a1fc7-4395-46d3-b2f1-3b3c37036ad1" providerId="ADAL" clId="{CA276D41-AFC9-4BEF-B6EE-46680A52C501}" dt="2022-09-22T13:56:35.416" v="1199" actId="20577"/>
          <ac:spMkLst>
            <pc:docMk/>
            <pc:sldMk cId="3255266748" sldId="2147470029"/>
            <ac:spMk id="34" creationId="{C86876B5-5E1B-4EAA-994C-00C61C1F64C5}"/>
          </ac:spMkLst>
        </pc:spChg>
        <pc:spChg chg="mod topLvl">
          <ac:chgData name="Alex Powers" userId="ae4a1fc7-4395-46d3-b2f1-3b3c37036ad1" providerId="ADAL" clId="{CA276D41-AFC9-4BEF-B6EE-46680A52C501}" dt="2022-09-22T13:54:21.055" v="1107" actId="207"/>
          <ac:spMkLst>
            <pc:docMk/>
            <pc:sldMk cId="3255266748" sldId="2147470029"/>
            <ac:spMk id="86" creationId="{8EE24D38-2494-49D9-A944-C2333D182120}"/>
          </ac:spMkLst>
        </pc:spChg>
        <pc:spChg chg="del">
          <ac:chgData name="Alex Powers" userId="ae4a1fc7-4395-46d3-b2f1-3b3c37036ad1" providerId="ADAL" clId="{CA276D41-AFC9-4BEF-B6EE-46680A52C501}" dt="2022-09-22T13:53:44.621" v="1100" actId="478"/>
          <ac:spMkLst>
            <pc:docMk/>
            <pc:sldMk cId="3255266748" sldId="2147470029"/>
            <ac:spMk id="93" creationId="{0BBEAFF1-D87C-4A04-BFE7-918D36A07B14}"/>
          </ac:spMkLst>
        </pc:spChg>
        <pc:spChg chg="del">
          <ac:chgData name="Alex Powers" userId="ae4a1fc7-4395-46d3-b2f1-3b3c37036ad1" providerId="ADAL" clId="{CA276D41-AFC9-4BEF-B6EE-46680A52C501}" dt="2022-09-22T13:53:47.120" v="1101" actId="478"/>
          <ac:spMkLst>
            <pc:docMk/>
            <pc:sldMk cId="3255266748" sldId="2147470029"/>
            <ac:spMk id="94" creationId="{857A01D0-8818-4FD5-B4A3-2B04F570FCC9}"/>
          </ac:spMkLst>
        </pc:spChg>
        <pc:spChg chg="mod">
          <ac:chgData name="Alex Powers" userId="ae4a1fc7-4395-46d3-b2f1-3b3c37036ad1" providerId="ADAL" clId="{CA276D41-AFC9-4BEF-B6EE-46680A52C501}" dt="2022-09-22T14:15:32.641" v="2667" actId="20577"/>
          <ac:spMkLst>
            <pc:docMk/>
            <pc:sldMk cId="3255266748" sldId="2147470029"/>
            <ac:spMk id="142" creationId="{CE8813FB-2DD8-4D1F-8F33-704BF1DB97F9}"/>
          </ac:spMkLst>
        </pc:spChg>
        <pc:spChg chg="del">
          <ac:chgData name="Alex Powers" userId="ae4a1fc7-4395-46d3-b2f1-3b3c37036ad1" providerId="ADAL" clId="{CA276D41-AFC9-4BEF-B6EE-46680A52C501}" dt="2022-09-22T13:57:09.527" v="1269" actId="478"/>
          <ac:spMkLst>
            <pc:docMk/>
            <pc:sldMk cId="3255266748" sldId="2147470029"/>
            <ac:spMk id="156" creationId="{8A78C84C-3B7A-40AD-89B6-D81EF198D335}"/>
          </ac:spMkLst>
        </pc:spChg>
        <pc:grpChg chg="del">
          <ac:chgData name="Alex Powers" userId="ae4a1fc7-4395-46d3-b2f1-3b3c37036ad1" providerId="ADAL" clId="{CA276D41-AFC9-4BEF-B6EE-46680A52C501}" dt="2022-09-22T13:53:53.057" v="1103" actId="478"/>
          <ac:grpSpMkLst>
            <pc:docMk/>
            <pc:sldMk cId="3255266748" sldId="2147470029"/>
            <ac:grpSpMk id="139" creationId="{78E1AD21-B1E1-4AFC-A797-6C906276B8B9}"/>
          </ac:grpSpMkLst>
        </pc:grpChg>
      </pc:sldChg>
      <pc:sldChg chg="add del">
        <pc:chgData name="Alex Powers" userId="ae4a1fc7-4395-46d3-b2f1-3b3c37036ad1" providerId="ADAL" clId="{CA276D41-AFC9-4BEF-B6EE-46680A52C501}" dt="2022-09-22T13:55:22.219" v="1126" actId="47"/>
        <pc:sldMkLst>
          <pc:docMk/>
          <pc:sldMk cId="2595359839" sldId="2147470030"/>
        </pc:sldMkLst>
      </pc:sldChg>
      <pc:sldChg chg="addSp delSp modSp add mod">
        <pc:chgData name="Alex Powers" userId="ae4a1fc7-4395-46d3-b2f1-3b3c37036ad1" providerId="ADAL" clId="{CA276D41-AFC9-4BEF-B6EE-46680A52C501}" dt="2022-09-22T14:33:55.221" v="3862" actId="1076"/>
        <pc:sldMkLst>
          <pc:docMk/>
          <pc:sldMk cId="2692276594" sldId="2147470031"/>
        </pc:sldMkLst>
        <pc:spChg chg="mod">
          <ac:chgData name="Alex Powers" userId="ae4a1fc7-4395-46d3-b2f1-3b3c37036ad1" providerId="ADAL" clId="{CA276D41-AFC9-4BEF-B6EE-46680A52C501}" dt="2022-09-22T14:23:22.831" v="3110" actId="207"/>
          <ac:spMkLst>
            <pc:docMk/>
            <pc:sldMk cId="2692276594" sldId="2147470031"/>
            <ac:spMk id="11" creationId="{91D7D164-6DA3-4E6B-BEBF-F227DA26BF50}"/>
          </ac:spMkLst>
        </pc:spChg>
        <pc:spChg chg="del">
          <ac:chgData name="Alex Powers" userId="ae4a1fc7-4395-46d3-b2f1-3b3c37036ad1" providerId="ADAL" clId="{CA276D41-AFC9-4BEF-B6EE-46680A52C501}" dt="2022-09-22T14:23:05.534" v="3107" actId="478"/>
          <ac:spMkLst>
            <pc:docMk/>
            <pc:sldMk cId="2692276594" sldId="2147470031"/>
            <ac:spMk id="30" creationId="{839F9D70-B90A-48B9-BF7E-5AD2F1CC8279}"/>
          </ac:spMkLst>
        </pc:spChg>
        <pc:spChg chg="mod">
          <ac:chgData name="Alex Powers" userId="ae4a1fc7-4395-46d3-b2f1-3b3c37036ad1" providerId="ADAL" clId="{CA276D41-AFC9-4BEF-B6EE-46680A52C501}" dt="2022-09-22T14:16:59.656" v="2679" actId="20577"/>
          <ac:spMkLst>
            <pc:docMk/>
            <pc:sldMk cId="2692276594" sldId="2147470031"/>
            <ac:spMk id="34" creationId="{C86876B5-5E1B-4EAA-994C-00C61C1F64C5}"/>
          </ac:spMkLst>
        </pc:spChg>
        <pc:spChg chg="mod">
          <ac:chgData name="Alex Powers" userId="ae4a1fc7-4395-46d3-b2f1-3b3c37036ad1" providerId="ADAL" clId="{CA276D41-AFC9-4BEF-B6EE-46680A52C501}" dt="2022-09-22T14:23:16.571" v="3108" actId="207"/>
          <ac:spMkLst>
            <pc:docMk/>
            <pc:sldMk cId="2692276594" sldId="2147470031"/>
            <ac:spMk id="93" creationId="{0BBEAFF1-D87C-4A04-BFE7-918D36A07B14}"/>
          </ac:spMkLst>
        </pc:spChg>
        <pc:spChg chg="mod">
          <ac:chgData name="Alex Powers" userId="ae4a1fc7-4395-46d3-b2f1-3b3c37036ad1" providerId="ADAL" clId="{CA276D41-AFC9-4BEF-B6EE-46680A52C501}" dt="2022-09-22T14:23:20.146" v="3109" actId="207"/>
          <ac:spMkLst>
            <pc:docMk/>
            <pc:sldMk cId="2692276594" sldId="2147470031"/>
            <ac:spMk id="94" creationId="{857A01D0-8818-4FD5-B4A3-2B04F570FCC9}"/>
          </ac:spMkLst>
        </pc:spChg>
        <pc:spChg chg="mod">
          <ac:chgData name="Alex Powers" userId="ae4a1fc7-4395-46d3-b2f1-3b3c37036ad1" providerId="ADAL" clId="{CA276D41-AFC9-4BEF-B6EE-46680A52C501}" dt="2022-09-22T14:33:55.221" v="3862" actId="1076"/>
          <ac:spMkLst>
            <pc:docMk/>
            <pc:sldMk cId="2692276594" sldId="2147470031"/>
            <ac:spMk id="142" creationId="{CE8813FB-2DD8-4D1F-8F33-704BF1DB97F9}"/>
          </ac:spMkLst>
        </pc:spChg>
        <pc:spChg chg="add del">
          <ac:chgData name="Alex Powers" userId="ae4a1fc7-4395-46d3-b2f1-3b3c37036ad1" providerId="ADAL" clId="{CA276D41-AFC9-4BEF-B6EE-46680A52C501}" dt="2022-09-22T14:23:27.926" v="3111" actId="478"/>
          <ac:spMkLst>
            <pc:docMk/>
            <pc:sldMk cId="2692276594" sldId="2147470031"/>
            <ac:spMk id="156" creationId="{8A78C84C-3B7A-40AD-89B6-D81EF198D335}"/>
          </ac:spMkLst>
        </pc:spChg>
      </pc:sldChg>
      <pc:sldChg chg="add del">
        <pc:chgData name="Alex Powers" userId="ae4a1fc7-4395-46d3-b2f1-3b3c37036ad1" providerId="ADAL" clId="{CA276D41-AFC9-4BEF-B6EE-46680A52C501}" dt="2022-09-22T14:28:29.458" v="3381" actId="47"/>
        <pc:sldMkLst>
          <pc:docMk/>
          <pc:sldMk cId="400810320" sldId="2147470032"/>
        </pc:sldMkLst>
      </pc:sldChg>
      <pc:sldChg chg="delSp modSp add mod">
        <pc:chgData name="Alex Powers" userId="ae4a1fc7-4395-46d3-b2f1-3b3c37036ad1" providerId="ADAL" clId="{CA276D41-AFC9-4BEF-B6EE-46680A52C501}" dt="2022-09-22T14:39:14.886" v="4514" actId="313"/>
        <pc:sldMkLst>
          <pc:docMk/>
          <pc:sldMk cId="1737087969" sldId="2147470033"/>
        </pc:sldMkLst>
        <pc:spChg chg="mod">
          <ac:chgData name="Alex Powers" userId="ae4a1fc7-4395-46d3-b2f1-3b3c37036ad1" providerId="ADAL" clId="{CA276D41-AFC9-4BEF-B6EE-46680A52C501}" dt="2022-09-22T14:28:37.189" v="3382" actId="207"/>
          <ac:spMkLst>
            <pc:docMk/>
            <pc:sldMk cId="1737087969" sldId="2147470033"/>
            <ac:spMk id="30" creationId="{839F9D70-B90A-48B9-BF7E-5AD2F1CC8279}"/>
          </ac:spMkLst>
        </pc:spChg>
        <pc:spChg chg="mod">
          <ac:chgData name="Alex Powers" userId="ae4a1fc7-4395-46d3-b2f1-3b3c37036ad1" providerId="ADAL" clId="{CA276D41-AFC9-4BEF-B6EE-46680A52C501}" dt="2022-09-22T14:28:40.543" v="3390" actId="20577"/>
          <ac:spMkLst>
            <pc:docMk/>
            <pc:sldMk cId="1737087969" sldId="2147470033"/>
            <ac:spMk id="34" creationId="{C86876B5-5E1B-4EAA-994C-00C61C1F64C5}"/>
          </ac:spMkLst>
        </pc:spChg>
        <pc:spChg chg="mod">
          <ac:chgData name="Alex Powers" userId="ae4a1fc7-4395-46d3-b2f1-3b3c37036ad1" providerId="ADAL" clId="{CA276D41-AFC9-4BEF-B6EE-46680A52C501}" dt="2022-09-22T14:39:14.886" v="4514" actId="313"/>
          <ac:spMkLst>
            <pc:docMk/>
            <pc:sldMk cId="1737087969" sldId="2147470033"/>
            <ac:spMk id="142" creationId="{CE8813FB-2DD8-4D1F-8F33-704BF1DB97F9}"/>
          </ac:spMkLst>
        </pc:spChg>
        <pc:spChg chg="del">
          <ac:chgData name="Alex Powers" userId="ae4a1fc7-4395-46d3-b2f1-3b3c37036ad1" providerId="ADAL" clId="{CA276D41-AFC9-4BEF-B6EE-46680A52C501}" dt="2022-09-22T14:34:13.109" v="3866" actId="478"/>
          <ac:spMkLst>
            <pc:docMk/>
            <pc:sldMk cId="1737087969" sldId="2147470033"/>
            <ac:spMk id="156" creationId="{8A78C84C-3B7A-40AD-89B6-D81EF198D335}"/>
          </ac:spMkLst>
        </pc:spChg>
      </pc:sldChg>
      <pc:sldChg chg="add del">
        <pc:chgData name="Alex Powers" userId="ae4a1fc7-4395-46d3-b2f1-3b3c37036ad1" providerId="ADAL" clId="{CA276D41-AFC9-4BEF-B6EE-46680A52C501}" dt="2022-09-22T15:19:41.639" v="5355" actId="2696"/>
        <pc:sldMkLst>
          <pc:docMk/>
          <pc:sldMk cId="2211797624" sldId="2147470034"/>
        </pc:sldMkLst>
      </pc:sldChg>
      <pc:sldChg chg="add">
        <pc:chgData name="Alex Powers" userId="ae4a1fc7-4395-46d3-b2f1-3b3c37036ad1" providerId="ADAL" clId="{CA276D41-AFC9-4BEF-B6EE-46680A52C501}" dt="2022-09-22T15:19:46.452" v="5356"/>
        <pc:sldMkLst>
          <pc:docMk/>
          <pc:sldMk cId="3440000179" sldId="2147470034"/>
        </pc:sldMkLst>
      </pc:sldChg>
      <pc:sldChg chg="modSp add mod">
        <pc:chgData name="Alex Powers" userId="ae4a1fc7-4395-46d3-b2f1-3b3c37036ad1" providerId="ADAL" clId="{CA276D41-AFC9-4BEF-B6EE-46680A52C501}" dt="2022-09-22T15:20:49.453" v="5404" actId="12789"/>
        <pc:sldMkLst>
          <pc:docMk/>
          <pc:sldMk cId="3435564117" sldId="2147470035"/>
        </pc:sldMkLst>
        <pc:spChg chg="mod">
          <ac:chgData name="Alex Powers" userId="ae4a1fc7-4395-46d3-b2f1-3b3c37036ad1" providerId="ADAL" clId="{CA276D41-AFC9-4BEF-B6EE-46680A52C501}" dt="2022-09-22T15:20:49.453" v="5404" actId="12789"/>
          <ac:spMkLst>
            <pc:docMk/>
            <pc:sldMk cId="3435564117" sldId="2147470035"/>
            <ac:spMk id="3" creationId="{7D784AF8-0564-4CE2-A3F3-ED6D0598904B}"/>
          </ac:spMkLst>
        </pc:spChg>
      </pc:sldChg>
      <pc:sldChg chg="add del">
        <pc:chgData name="Alex Powers" userId="ae4a1fc7-4395-46d3-b2f1-3b3c37036ad1" providerId="ADAL" clId="{CA276D41-AFC9-4BEF-B6EE-46680A52C501}" dt="2022-09-22T15:19:41.639" v="5355" actId="2696"/>
        <pc:sldMkLst>
          <pc:docMk/>
          <pc:sldMk cId="2941731858" sldId="2147470036"/>
        </pc:sldMkLst>
      </pc:sldChg>
      <pc:sldChg chg="add">
        <pc:chgData name="Alex Powers" userId="ae4a1fc7-4395-46d3-b2f1-3b3c37036ad1" providerId="ADAL" clId="{CA276D41-AFC9-4BEF-B6EE-46680A52C501}" dt="2022-09-22T15:19:46.452" v="5356"/>
        <pc:sldMkLst>
          <pc:docMk/>
          <pc:sldMk cId="3394150191" sldId="214747003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svg"/><Relationship Id="rId1" Type="http://schemas.openxmlformats.org/officeDocument/2006/relationships/image" Target="../media/image154.png"/><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svg"/><Relationship Id="rId1" Type="http://schemas.openxmlformats.org/officeDocument/2006/relationships/image" Target="../media/image154.png"/><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6D0A2261-801C-42D8-91A7-2C997EDD487C}">
      <dgm:prSet phldrT="[Text]" custT="1"/>
      <dgm:spPr>
        <a:solidFill>
          <a:schemeClr val="tx1">
            <a:lumMod val="75000"/>
            <a:lumOff val="25000"/>
          </a:schemeClr>
        </a:solidFill>
      </dgm:spPr>
      <dgm:t>
        <a:bodyPr tIns="274320" anchor="t"/>
        <a:lstStyle/>
        <a:p>
          <a:pPr algn="ctr"/>
          <a:r>
            <a:rPr lang="en-US" sz="2000" b="1" dirty="0">
              <a:solidFill>
                <a:schemeClr val="bg1"/>
              </a:solidFill>
              <a:latin typeface="+mj-lt"/>
              <a:cs typeface="Leelawadee" panose="020B0502040204020203" pitchFamily="34" charset="-34"/>
            </a:rPr>
            <a:t>TRANSFORMATIONS</a:t>
          </a:r>
          <a:endParaRPr lang="en-US" sz="2800" b="1" dirty="0">
            <a:solidFill>
              <a:schemeClr val="bg1"/>
            </a:solidFill>
            <a:latin typeface="+mj-lt"/>
            <a:cs typeface="Leelawadee" panose="020B0502040204020203" pitchFamily="34" charset="-34"/>
          </a:endParaRP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dirty="0">
              <a:solidFill>
                <a:schemeClr val="bg1"/>
              </a:solidFill>
              <a:latin typeface="Segoe UI Semibold" panose="020B0702040204020203" pitchFamily="34" charset="0"/>
              <a:cs typeface="Segoe UI Semibold" panose="020B0702040204020203" pitchFamily="34" charset="0"/>
            </a:rPr>
            <a:t>FILTER | SELECT </a:t>
          </a:r>
          <a:r>
            <a:rPr lang="en-US" sz="4400" b="1" dirty="0">
              <a:solidFill>
                <a:schemeClr val="bg1"/>
              </a:solidFill>
              <a:latin typeface="+mj-lt"/>
              <a:cs typeface="Leelawadee" panose="020B0502040204020203" pitchFamily="34" charset="-34"/>
            </a:rPr>
            <a:t>JOINS</a:t>
          </a:r>
          <a:endParaRPr lang="en-US" sz="4400" b="1" dirty="0">
            <a:solidFill>
              <a:schemeClr val="bg1"/>
            </a:solidFill>
            <a:latin typeface="Segoe UI Semibold" panose="020B0702040204020203" pitchFamily="34" charset="0"/>
            <a:cs typeface="Segoe UI Semibold" panose="020B0702040204020203" pitchFamily="34" charset="0"/>
          </a:endParaRP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2">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1" presStyleCnt="2">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1" destOrd="0" parTransId="{DA5ECBCD-81B7-4DEA-AD0F-7038E2360B09}" sibTransId="{3A15FDD4-6CDE-47C3-806C-5EABE354AFB9}"/>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B7CEF5EB-D0E5-4723-B299-CED8675B1F31}" type="presParOf" srcId="{F6CB21B8-B641-4004-8232-3D37DD689D6D}" destId="{9CC71D40-1D49-4FFC-8725-867081C07A41}" srcOrd="1"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2368337"/>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dirty="0">
              <a:solidFill>
                <a:schemeClr val="bg1"/>
              </a:solidFill>
              <a:latin typeface="Segoe UI Semibold" panose="020B0702040204020203" pitchFamily="34" charset="0"/>
              <a:cs typeface="Segoe UI Semibold" panose="020B0702040204020203" pitchFamily="34" charset="0"/>
            </a:rPr>
            <a:t>FILTER | SELECT </a:t>
          </a:r>
          <a:r>
            <a:rPr lang="en-US" sz="4400" b="1" kern="1200" dirty="0">
              <a:solidFill>
                <a:schemeClr val="bg1"/>
              </a:solidFill>
              <a:latin typeface="+mj-lt"/>
              <a:cs typeface="Leelawadee" panose="020B0502040204020203" pitchFamily="34" charset="-34"/>
            </a:rPr>
            <a:t>JOINS</a:t>
          </a:r>
          <a:endParaRPr lang="en-US" sz="4400" b="1" kern="1200" dirty="0">
            <a:solidFill>
              <a:schemeClr val="bg1"/>
            </a:solidFill>
            <a:latin typeface="Segoe UI Semibold" panose="020B0702040204020203" pitchFamily="34" charset="0"/>
            <a:cs typeface="Segoe UI Semibold" panose="020B0702040204020203" pitchFamily="34" charset="0"/>
          </a:endParaRPr>
        </a:p>
      </dsp:txBody>
      <dsp:txXfrm rot="-10800000">
        <a:off x="1243377" y="0"/>
        <a:ext cx="4618258" cy="2368337"/>
      </dsp:txXfrm>
    </dsp:sp>
    <dsp:sp modelId="{3662EC92-002E-4F1B-AE1C-6EF3EC3391A1}">
      <dsp:nvSpPr>
        <dsp:cNvPr id="0" name=""/>
        <dsp:cNvSpPr/>
      </dsp:nvSpPr>
      <dsp:spPr>
        <a:xfrm rot="10800000">
          <a:off x="1776253" y="2368337"/>
          <a:ext cx="3552506" cy="2368337"/>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74320" rIns="25400" bIns="2540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j-lt"/>
              <a:cs typeface="Leelawadee" panose="020B0502040204020203" pitchFamily="34" charset="-34"/>
            </a:rPr>
            <a:t>TRANSFORMATIONS</a:t>
          </a:r>
          <a:endParaRPr lang="en-US" sz="2800" b="1" kern="1200" dirty="0">
            <a:solidFill>
              <a:schemeClr val="bg1"/>
            </a:solidFill>
            <a:latin typeface="+mj-lt"/>
            <a:cs typeface="Leelawadee" panose="020B0502040204020203" pitchFamily="34" charset="-34"/>
          </a:endParaRPr>
        </a:p>
      </dsp:txBody>
      <dsp:txXfrm rot="-10800000">
        <a:off x="1776253" y="2368337"/>
        <a:ext cx="3552506" cy="2368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2/11/2023 12:38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2/11/2023 12:38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ww.sqlbi.com/ref/power-bi-visuals-reference/"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61378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693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6031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857382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219240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480515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819645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256904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271216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37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672669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73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27991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68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22002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77957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13674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65410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286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567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2758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84017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9122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39965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13490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00896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497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894887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321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8121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9664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15366159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423852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19801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32694266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13386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179912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80504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0581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930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16850602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3294880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1197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089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departments will want to do their analysis in Excel – lots of finance departments for example. With Power BI, Excel users can access certified data sets to ensure a single source of truth is used regardless of analysis tool.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2018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7653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0481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greatest value of a picture is when it forces us to notice what we never expected to see.” – John W. Tukey</a:t>
            </a:r>
          </a:p>
          <a:p>
            <a:endParaRPr lang="en-US" dirty="0"/>
          </a:p>
          <a:p>
            <a:r>
              <a:rPr lang="en-US" dirty="0"/>
              <a:t>In Tukey’s book – Exploratory Data Analysis – he mentioned to not just rely on numerical summaries of your data. Always try to visualize your data! If you don’t, you will miss features of that data and it will go unnoticed.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710087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6647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2640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Visuals Reference - SQLBI</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8643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160</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161</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162</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163</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164</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165</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167</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168</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2/11/2023 12:38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169</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170</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171</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175</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180</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181</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182</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183</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line chart</a:t>
            </a:r>
          </a:p>
          <a:p>
            <a:r>
              <a:rPr lang="en-US" dirty="0"/>
              <a:t>Use bar chart</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2/11/2023 12:38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187</a:t>
            </a:fld>
            <a:endParaRPr lang="en-US"/>
          </a:p>
        </p:txBody>
      </p:sp>
    </p:spTree>
    <p:extLst>
      <p:ext uri="{BB962C8B-B14F-4D97-AF65-F5344CB8AC3E}">
        <p14:creationId xmlns:p14="http://schemas.microsoft.com/office/powerpoint/2010/main" val="8663428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6.xml"/><Relationship Id="rId4" Type="http://schemas.openxmlformats.org/officeDocument/2006/relationships/slide" Target="../slides/slide25.xml"/></Relationships>
</file>

<file path=ppt/slideLayouts/_rels/slideLayout49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6.xml"/><Relationship Id="rId4" Type="http://schemas.openxmlformats.org/officeDocument/2006/relationships/slide" Target="../slides/slide25.xml"/></Relationships>
</file>

<file path=ppt/slideLayouts/_rels/slideLayout49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497.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5.xml"/><Relationship Id="rId4" Type="http://schemas.openxmlformats.org/officeDocument/2006/relationships/slide" Target="../slides/slide55.xml"/></Relationships>
</file>

<file path=ppt/slideLayouts/_rels/slideLayout501.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5.xml"/></Relationships>
</file>

<file path=ppt/slideLayouts/_rels/slideLayout50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5.xml"/><Relationship Id="rId4" Type="http://schemas.openxmlformats.org/officeDocument/2006/relationships/slide" Target="../slides/slide25.xml"/></Relationships>
</file>

<file path=ppt/slideLayouts/_rels/slideLayout50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5.xml"/><Relationship Id="rId4" Type="http://schemas.openxmlformats.org/officeDocument/2006/relationships/slide" Target="../slides/slide25.xml"/></Relationships>
</file>

<file path=ppt/slideLayouts/_rels/slideLayout50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7.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09.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1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1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17.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1.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23.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26.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74.xml"/><Relationship Id="rId4" Type="http://schemas.openxmlformats.org/officeDocument/2006/relationships/slide" Target="../slides/slide25.xml"/></Relationships>
</file>

<file path=ppt/slideLayouts/_rels/slideLayout52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74.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2/11/2023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2/11/2023</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2/11/2023</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2/11/2023</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2/11/2023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2/11/2023</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2/11/2023</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2/11/2023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2/11/2023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2/11/2023</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3.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39.xml"/><Relationship Id="rId21" Type="http://schemas.openxmlformats.org/officeDocument/2006/relationships/slideLayout" Target="../slideLayouts/slideLayout434.xml"/><Relationship Id="rId42" Type="http://schemas.openxmlformats.org/officeDocument/2006/relationships/slideLayout" Target="../slideLayouts/slideLayout455.xml"/><Relationship Id="rId47" Type="http://schemas.openxmlformats.org/officeDocument/2006/relationships/slideLayout" Target="../slideLayouts/slideLayout460.xml"/><Relationship Id="rId63" Type="http://schemas.openxmlformats.org/officeDocument/2006/relationships/slideLayout" Target="../slideLayouts/slideLayout476.xml"/><Relationship Id="rId68" Type="http://schemas.openxmlformats.org/officeDocument/2006/relationships/slideLayout" Target="../slideLayouts/slideLayout481.xml"/><Relationship Id="rId16" Type="http://schemas.openxmlformats.org/officeDocument/2006/relationships/slideLayout" Target="../slideLayouts/slideLayout429.xml"/><Relationship Id="rId11" Type="http://schemas.openxmlformats.org/officeDocument/2006/relationships/slideLayout" Target="../slideLayouts/slideLayout424.xml"/><Relationship Id="rId24" Type="http://schemas.openxmlformats.org/officeDocument/2006/relationships/slideLayout" Target="../slideLayouts/slideLayout437.xml"/><Relationship Id="rId32" Type="http://schemas.openxmlformats.org/officeDocument/2006/relationships/slideLayout" Target="../slideLayouts/slideLayout445.xml"/><Relationship Id="rId37" Type="http://schemas.openxmlformats.org/officeDocument/2006/relationships/slideLayout" Target="../slideLayouts/slideLayout450.xml"/><Relationship Id="rId40" Type="http://schemas.openxmlformats.org/officeDocument/2006/relationships/slideLayout" Target="../slideLayouts/slideLayout453.xml"/><Relationship Id="rId45" Type="http://schemas.openxmlformats.org/officeDocument/2006/relationships/slideLayout" Target="../slideLayouts/slideLayout458.xml"/><Relationship Id="rId53" Type="http://schemas.openxmlformats.org/officeDocument/2006/relationships/slideLayout" Target="../slideLayouts/slideLayout466.xml"/><Relationship Id="rId58" Type="http://schemas.openxmlformats.org/officeDocument/2006/relationships/slideLayout" Target="../slideLayouts/slideLayout471.xml"/><Relationship Id="rId66" Type="http://schemas.openxmlformats.org/officeDocument/2006/relationships/slideLayout" Target="../slideLayouts/slideLayout479.xml"/><Relationship Id="rId74" Type="http://schemas.openxmlformats.org/officeDocument/2006/relationships/slideLayout" Target="../slideLayouts/slideLayout487.xml"/><Relationship Id="rId5" Type="http://schemas.openxmlformats.org/officeDocument/2006/relationships/slideLayout" Target="../slideLayouts/slideLayout418.xml"/><Relationship Id="rId61" Type="http://schemas.openxmlformats.org/officeDocument/2006/relationships/slideLayout" Target="../slideLayouts/slideLayout474.xml"/><Relationship Id="rId19" Type="http://schemas.openxmlformats.org/officeDocument/2006/relationships/slideLayout" Target="../slideLayouts/slideLayout432.xml"/><Relationship Id="rId14" Type="http://schemas.openxmlformats.org/officeDocument/2006/relationships/slideLayout" Target="../slideLayouts/slideLayout427.xml"/><Relationship Id="rId22" Type="http://schemas.openxmlformats.org/officeDocument/2006/relationships/slideLayout" Target="../slideLayouts/slideLayout435.xml"/><Relationship Id="rId27" Type="http://schemas.openxmlformats.org/officeDocument/2006/relationships/slideLayout" Target="../slideLayouts/slideLayout440.xml"/><Relationship Id="rId30" Type="http://schemas.openxmlformats.org/officeDocument/2006/relationships/slideLayout" Target="../slideLayouts/slideLayout443.xml"/><Relationship Id="rId35" Type="http://schemas.openxmlformats.org/officeDocument/2006/relationships/slideLayout" Target="../slideLayouts/slideLayout448.xml"/><Relationship Id="rId43" Type="http://schemas.openxmlformats.org/officeDocument/2006/relationships/slideLayout" Target="../slideLayouts/slideLayout456.xml"/><Relationship Id="rId48" Type="http://schemas.openxmlformats.org/officeDocument/2006/relationships/slideLayout" Target="../slideLayouts/slideLayout461.xml"/><Relationship Id="rId56" Type="http://schemas.openxmlformats.org/officeDocument/2006/relationships/slideLayout" Target="../slideLayouts/slideLayout469.xml"/><Relationship Id="rId64" Type="http://schemas.openxmlformats.org/officeDocument/2006/relationships/slideLayout" Target="../slideLayouts/slideLayout477.xml"/><Relationship Id="rId69" Type="http://schemas.openxmlformats.org/officeDocument/2006/relationships/slideLayout" Target="../slideLayouts/slideLayout482.xml"/><Relationship Id="rId77" Type="http://schemas.openxmlformats.org/officeDocument/2006/relationships/image" Target="../media/image2.svg"/><Relationship Id="rId8" Type="http://schemas.openxmlformats.org/officeDocument/2006/relationships/slideLayout" Target="../slideLayouts/slideLayout421.xml"/><Relationship Id="rId51" Type="http://schemas.openxmlformats.org/officeDocument/2006/relationships/slideLayout" Target="../slideLayouts/slideLayout464.xml"/><Relationship Id="rId72" Type="http://schemas.openxmlformats.org/officeDocument/2006/relationships/slideLayout" Target="../slideLayouts/slideLayout485.xml"/><Relationship Id="rId3" Type="http://schemas.openxmlformats.org/officeDocument/2006/relationships/slideLayout" Target="../slideLayouts/slideLayout416.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5" Type="http://schemas.openxmlformats.org/officeDocument/2006/relationships/slideLayout" Target="../slideLayouts/slideLayout438.xml"/><Relationship Id="rId33" Type="http://schemas.openxmlformats.org/officeDocument/2006/relationships/slideLayout" Target="../slideLayouts/slideLayout446.xml"/><Relationship Id="rId38" Type="http://schemas.openxmlformats.org/officeDocument/2006/relationships/slideLayout" Target="../slideLayouts/slideLayout451.xml"/><Relationship Id="rId46" Type="http://schemas.openxmlformats.org/officeDocument/2006/relationships/slideLayout" Target="../slideLayouts/slideLayout459.xml"/><Relationship Id="rId59" Type="http://schemas.openxmlformats.org/officeDocument/2006/relationships/slideLayout" Target="../slideLayouts/slideLayout472.xml"/><Relationship Id="rId67" Type="http://schemas.openxmlformats.org/officeDocument/2006/relationships/slideLayout" Target="../slideLayouts/slideLayout480.xml"/><Relationship Id="rId20" Type="http://schemas.openxmlformats.org/officeDocument/2006/relationships/slideLayout" Target="../slideLayouts/slideLayout433.xml"/><Relationship Id="rId41" Type="http://schemas.openxmlformats.org/officeDocument/2006/relationships/slideLayout" Target="../slideLayouts/slideLayout454.xml"/><Relationship Id="rId54" Type="http://schemas.openxmlformats.org/officeDocument/2006/relationships/slideLayout" Target="../slideLayouts/slideLayout467.xml"/><Relationship Id="rId62" Type="http://schemas.openxmlformats.org/officeDocument/2006/relationships/slideLayout" Target="../slideLayouts/slideLayout475.xml"/><Relationship Id="rId70" Type="http://schemas.openxmlformats.org/officeDocument/2006/relationships/slideLayout" Target="../slideLayouts/slideLayout483.xml"/><Relationship Id="rId75" Type="http://schemas.openxmlformats.org/officeDocument/2006/relationships/theme" Target="../theme/theme10.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5" Type="http://schemas.openxmlformats.org/officeDocument/2006/relationships/slideLayout" Target="../slideLayouts/slideLayout428.xml"/><Relationship Id="rId23" Type="http://schemas.openxmlformats.org/officeDocument/2006/relationships/slideLayout" Target="../slideLayouts/slideLayout436.xml"/><Relationship Id="rId28" Type="http://schemas.openxmlformats.org/officeDocument/2006/relationships/slideLayout" Target="../slideLayouts/slideLayout441.xml"/><Relationship Id="rId36" Type="http://schemas.openxmlformats.org/officeDocument/2006/relationships/slideLayout" Target="../slideLayouts/slideLayout449.xml"/><Relationship Id="rId49" Type="http://schemas.openxmlformats.org/officeDocument/2006/relationships/slideLayout" Target="../slideLayouts/slideLayout462.xml"/><Relationship Id="rId57" Type="http://schemas.openxmlformats.org/officeDocument/2006/relationships/slideLayout" Target="../slideLayouts/slideLayout470.xml"/><Relationship Id="rId10" Type="http://schemas.openxmlformats.org/officeDocument/2006/relationships/slideLayout" Target="../slideLayouts/slideLayout423.xml"/><Relationship Id="rId31" Type="http://schemas.openxmlformats.org/officeDocument/2006/relationships/slideLayout" Target="../slideLayouts/slideLayout444.xml"/><Relationship Id="rId44" Type="http://schemas.openxmlformats.org/officeDocument/2006/relationships/slideLayout" Target="../slideLayouts/slideLayout457.xml"/><Relationship Id="rId52" Type="http://schemas.openxmlformats.org/officeDocument/2006/relationships/slideLayout" Target="../slideLayouts/slideLayout465.xml"/><Relationship Id="rId60" Type="http://schemas.openxmlformats.org/officeDocument/2006/relationships/slideLayout" Target="../slideLayouts/slideLayout473.xml"/><Relationship Id="rId65" Type="http://schemas.openxmlformats.org/officeDocument/2006/relationships/slideLayout" Target="../slideLayouts/slideLayout478.xml"/><Relationship Id="rId73" Type="http://schemas.openxmlformats.org/officeDocument/2006/relationships/slideLayout" Target="../slideLayouts/slideLayout486.xml"/><Relationship Id="rId78" Type="http://schemas.openxmlformats.org/officeDocument/2006/relationships/image" Target="../media/image3.emf"/><Relationship Id="rId4" Type="http://schemas.openxmlformats.org/officeDocument/2006/relationships/slideLayout" Target="../slideLayouts/slideLayout417.xml"/><Relationship Id="rId9" Type="http://schemas.openxmlformats.org/officeDocument/2006/relationships/slideLayout" Target="../slideLayouts/slideLayout422.xml"/><Relationship Id="rId13" Type="http://schemas.openxmlformats.org/officeDocument/2006/relationships/slideLayout" Target="../slideLayouts/slideLayout426.xml"/><Relationship Id="rId18" Type="http://schemas.openxmlformats.org/officeDocument/2006/relationships/slideLayout" Target="../slideLayouts/slideLayout431.xml"/><Relationship Id="rId39" Type="http://schemas.openxmlformats.org/officeDocument/2006/relationships/slideLayout" Target="../slideLayouts/slideLayout452.xml"/><Relationship Id="rId34" Type="http://schemas.openxmlformats.org/officeDocument/2006/relationships/slideLayout" Target="../slideLayouts/slideLayout447.xml"/><Relationship Id="rId50" Type="http://schemas.openxmlformats.org/officeDocument/2006/relationships/slideLayout" Target="../slideLayouts/slideLayout463.xml"/><Relationship Id="rId55" Type="http://schemas.openxmlformats.org/officeDocument/2006/relationships/slideLayout" Target="../slideLayouts/slideLayout468.xml"/><Relationship Id="rId76" Type="http://schemas.openxmlformats.org/officeDocument/2006/relationships/image" Target="../media/image1.png"/><Relationship Id="rId7" Type="http://schemas.openxmlformats.org/officeDocument/2006/relationships/slideLayout" Target="../slideLayouts/slideLayout420.xml"/><Relationship Id="rId71" Type="http://schemas.openxmlformats.org/officeDocument/2006/relationships/slideLayout" Target="../slideLayouts/slideLayout484.xml"/><Relationship Id="rId2" Type="http://schemas.openxmlformats.org/officeDocument/2006/relationships/slideLayout" Target="../slideLayouts/slideLayout415.xml"/><Relationship Id="rId29" Type="http://schemas.openxmlformats.org/officeDocument/2006/relationships/slideLayout" Target="../slideLayouts/slideLayout44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26" Type="http://schemas.openxmlformats.org/officeDocument/2006/relationships/slideLayout" Target="../slideLayouts/slideLayout513.xml"/><Relationship Id="rId39" Type="http://schemas.openxmlformats.org/officeDocument/2006/relationships/slideLayout" Target="../slideLayouts/slideLayout526.xml"/><Relationship Id="rId21" Type="http://schemas.openxmlformats.org/officeDocument/2006/relationships/slideLayout" Target="../slideLayouts/slideLayout508.xml"/><Relationship Id="rId34" Type="http://schemas.openxmlformats.org/officeDocument/2006/relationships/slideLayout" Target="../slideLayouts/slideLayout521.xml"/><Relationship Id="rId42" Type="http://schemas.openxmlformats.org/officeDocument/2006/relationships/slideLayout" Target="../slideLayouts/slideLayout529.xml"/><Relationship Id="rId7" Type="http://schemas.openxmlformats.org/officeDocument/2006/relationships/slideLayout" Target="../slideLayouts/slideLayout49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29" Type="http://schemas.openxmlformats.org/officeDocument/2006/relationships/slideLayout" Target="../slideLayouts/slideLayout516.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24" Type="http://schemas.openxmlformats.org/officeDocument/2006/relationships/slideLayout" Target="../slideLayouts/slideLayout511.xml"/><Relationship Id="rId32" Type="http://schemas.openxmlformats.org/officeDocument/2006/relationships/slideLayout" Target="../slideLayouts/slideLayout519.xml"/><Relationship Id="rId37" Type="http://schemas.openxmlformats.org/officeDocument/2006/relationships/slideLayout" Target="../slideLayouts/slideLayout524.xml"/><Relationship Id="rId40" Type="http://schemas.openxmlformats.org/officeDocument/2006/relationships/slideLayout" Target="../slideLayouts/slideLayout527.xml"/><Relationship Id="rId45" Type="http://schemas.openxmlformats.org/officeDocument/2006/relationships/image" Target="../media/image74.jpeg"/><Relationship Id="rId5" Type="http://schemas.openxmlformats.org/officeDocument/2006/relationships/slideLayout" Target="../slideLayouts/slideLayout492.xml"/><Relationship Id="rId15" Type="http://schemas.openxmlformats.org/officeDocument/2006/relationships/slideLayout" Target="../slideLayouts/slideLayout502.xml"/><Relationship Id="rId23" Type="http://schemas.openxmlformats.org/officeDocument/2006/relationships/slideLayout" Target="../slideLayouts/slideLayout510.xml"/><Relationship Id="rId28" Type="http://schemas.openxmlformats.org/officeDocument/2006/relationships/slideLayout" Target="../slideLayouts/slideLayout515.xml"/><Relationship Id="rId36" Type="http://schemas.openxmlformats.org/officeDocument/2006/relationships/slideLayout" Target="../slideLayouts/slideLayout523.xml"/><Relationship Id="rId10" Type="http://schemas.openxmlformats.org/officeDocument/2006/relationships/slideLayout" Target="../slideLayouts/slideLayout497.xml"/><Relationship Id="rId19" Type="http://schemas.openxmlformats.org/officeDocument/2006/relationships/slideLayout" Target="../slideLayouts/slideLayout506.xml"/><Relationship Id="rId31" Type="http://schemas.openxmlformats.org/officeDocument/2006/relationships/slideLayout" Target="../slideLayouts/slideLayout518.xml"/><Relationship Id="rId44" Type="http://schemas.openxmlformats.org/officeDocument/2006/relationships/image" Target="../media/image46.emf"/><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 Id="rId22" Type="http://schemas.openxmlformats.org/officeDocument/2006/relationships/slideLayout" Target="../slideLayouts/slideLayout509.xml"/><Relationship Id="rId27" Type="http://schemas.openxmlformats.org/officeDocument/2006/relationships/slideLayout" Target="../slideLayouts/slideLayout514.xml"/><Relationship Id="rId30" Type="http://schemas.openxmlformats.org/officeDocument/2006/relationships/slideLayout" Target="../slideLayouts/slideLayout517.xml"/><Relationship Id="rId35" Type="http://schemas.openxmlformats.org/officeDocument/2006/relationships/slideLayout" Target="../slideLayouts/slideLayout522.xml"/><Relationship Id="rId43" Type="http://schemas.openxmlformats.org/officeDocument/2006/relationships/theme" Target="../theme/theme11.xml"/><Relationship Id="rId8" Type="http://schemas.openxmlformats.org/officeDocument/2006/relationships/slideLayout" Target="../slideLayouts/slideLayout495.xml"/><Relationship Id="rId3" Type="http://schemas.openxmlformats.org/officeDocument/2006/relationships/slideLayout" Target="../slideLayouts/slideLayout490.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5" Type="http://schemas.openxmlformats.org/officeDocument/2006/relationships/slideLayout" Target="../slideLayouts/slideLayout512.xml"/><Relationship Id="rId33" Type="http://schemas.openxmlformats.org/officeDocument/2006/relationships/slideLayout" Target="../slideLayouts/slideLayout520.xml"/><Relationship Id="rId38" Type="http://schemas.openxmlformats.org/officeDocument/2006/relationships/slideLayout" Target="../slideLayouts/slideLayout525.xml"/><Relationship Id="rId20" Type="http://schemas.openxmlformats.org/officeDocument/2006/relationships/slideLayout" Target="../slideLayouts/slideLayout507.xml"/><Relationship Id="rId41" Type="http://schemas.openxmlformats.org/officeDocument/2006/relationships/slideLayout" Target="../slideLayouts/slideLayout52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7.xml"/><Relationship Id="rId13" Type="http://schemas.openxmlformats.org/officeDocument/2006/relationships/theme" Target="../theme/theme12.xml"/><Relationship Id="rId3" Type="http://schemas.openxmlformats.org/officeDocument/2006/relationships/slideLayout" Target="../slideLayouts/slideLayout532.xml"/><Relationship Id="rId7" Type="http://schemas.openxmlformats.org/officeDocument/2006/relationships/slideLayout" Target="../slideLayouts/slideLayout536.xml"/><Relationship Id="rId12" Type="http://schemas.openxmlformats.org/officeDocument/2006/relationships/slideLayout" Target="../slideLayouts/slideLayout541.xml"/><Relationship Id="rId2" Type="http://schemas.openxmlformats.org/officeDocument/2006/relationships/slideLayout" Target="../slideLayouts/slideLayout531.xml"/><Relationship Id="rId1" Type="http://schemas.openxmlformats.org/officeDocument/2006/relationships/slideLayout" Target="../slideLayouts/slideLayout530.xml"/><Relationship Id="rId6" Type="http://schemas.openxmlformats.org/officeDocument/2006/relationships/slideLayout" Target="../slideLayouts/slideLayout535.xml"/><Relationship Id="rId11" Type="http://schemas.openxmlformats.org/officeDocument/2006/relationships/slideLayout" Target="../slideLayouts/slideLayout540.xml"/><Relationship Id="rId5" Type="http://schemas.openxmlformats.org/officeDocument/2006/relationships/slideLayout" Target="../slideLayouts/slideLayout534.xml"/><Relationship Id="rId10" Type="http://schemas.openxmlformats.org/officeDocument/2006/relationships/slideLayout" Target="../slideLayouts/slideLayout539.xml"/><Relationship Id="rId4" Type="http://schemas.openxmlformats.org/officeDocument/2006/relationships/slideLayout" Target="../slideLayouts/slideLayout533.xml"/><Relationship Id="rId9" Type="http://schemas.openxmlformats.org/officeDocument/2006/relationships/slideLayout" Target="../slideLayouts/slideLayout5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image" Target="../media/image21.png"/><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theme" Target="../theme/theme2.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3.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16" Type="http://schemas.openxmlformats.org/officeDocument/2006/relationships/slideLayout" Target="../slideLayouts/slideLayout13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66" Type="http://schemas.openxmlformats.org/officeDocument/2006/relationships/slideLayout" Target="../slideLayouts/slideLayout183.xml"/><Relationship Id="rId74" Type="http://schemas.openxmlformats.org/officeDocument/2006/relationships/theme" Target="../theme/theme3.xml"/><Relationship Id="rId5" Type="http://schemas.openxmlformats.org/officeDocument/2006/relationships/slideLayout" Target="../slideLayouts/slideLayout122.xml"/><Relationship Id="rId61" Type="http://schemas.openxmlformats.org/officeDocument/2006/relationships/slideLayout" Target="../slideLayouts/slideLayout178.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56" Type="http://schemas.openxmlformats.org/officeDocument/2006/relationships/slideLayout" Target="../slideLayouts/slideLayout173.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77" Type="http://schemas.openxmlformats.org/officeDocument/2006/relationships/image" Target="../media/image3.emf"/><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59" Type="http://schemas.openxmlformats.org/officeDocument/2006/relationships/slideLayout" Target="../slideLayouts/slideLayout176.xml"/><Relationship Id="rId67" Type="http://schemas.openxmlformats.org/officeDocument/2006/relationships/slideLayout" Target="../slideLayouts/slideLayout184.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54" Type="http://schemas.openxmlformats.org/officeDocument/2006/relationships/slideLayout" Target="../slideLayouts/slideLayout171.xml"/><Relationship Id="rId62" Type="http://schemas.openxmlformats.org/officeDocument/2006/relationships/slideLayout" Target="../slideLayouts/slideLayout179.xml"/><Relationship Id="rId70" Type="http://schemas.openxmlformats.org/officeDocument/2006/relationships/slideLayout" Target="../slideLayouts/slideLayout187.xml"/><Relationship Id="rId75" Type="http://schemas.openxmlformats.org/officeDocument/2006/relationships/image" Target="../media/image1.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57" Type="http://schemas.openxmlformats.org/officeDocument/2006/relationships/slideLayout" Target="../slideLayouts/slideLayout174.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image" Target="../media/image2.svg"/><Relationship Id="rId7" Type="http://schemas.openxmlformats.org/officeDocument/2006/relationships/slideLayout" Target="../slideLayouts/slideLayout124.xml"/><Relationship Id="rId71" Type="http://schemas.openxmlformats.org/officeDocument/2006/relationships/slideLayout" Target="../slideLayouts/slideLayout188.xml"/><Relationship Id="rId2" Type="http://schemas.openxmlformats.org/officeDocument/2006/relationships/slideLayout" Target="../slideLayouts/slideLayout119.xml"/><Relationship Id="rId29" Type="http://schemas.openxmlformats.org/officeDocument/2006/relationships/slideLayout" Target="../slideLayouts/slideLayout1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image" Target="../media/image40.emf"/><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theme" Target="../theme/theme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image" Target="../media/image46.emf"/><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theme" Target="../theme/theme5.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8" Type="http://schemas.openxmlformats.org/officeDocument/2006/relationships/slideLayout" Target="../slideLayouts/slideLayout221.xml"/><Relationship Id="rId3" Type="http://schemas.openxmlformats.org/officeDocument/2006/relationships/slideLayout" Target="../slideLayouts/slideLayout21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theme" Target="../theme/theme6.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slideLayout" Target="../slideLayouts/slideLayout281.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35" Type="http://schemas.openxmlformats.org/officeDocument/2006/relationships/image" Target="../media/image46.emf"/><Relationship Id="rId8" Type="http://schemas.openxmlformats.org/officeDocument/2006/relationships/slideLayout" Target="../slideLayouts/slideLayout25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9" Type="http://schemas.openxmlformats.org/officeDocument/2006/relationships/image" Target="../media/image21.png"/><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38" Type="http://schemas.openxmlformats.org/officeDocument/2006/relationships/theme" Target="../theme/theme7.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slideLayout" Target="../slideLayouts/slideLayout318.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slideLayout" Target="../slideLayouts/slideLayout317.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 Id="rId8" Type="http://schemas.openxmlformats.org/officeDocument/2006/relationships/slideLayout" Target="../slideLayouts/slideLayout289.xml"/><Relationship Id="rId3" Type="http://schemas.openxmlformats.org/officeDocument/2006/relationships/slideLayout" Target="../slideLayouts/slideLayout284.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4.xml"/><Relationship Id="rId21" Type="http://schemas.openxmlformats.org/officeDocument/2006/relationships/slideLayout" Target="../slideLayouts/slideLayout339.xml"/><Relationship Id="rId42" Type="http://schemas.openxmlformats.org/officeDocument/2006/relationships/slideLayout" Target="../slideLayouts/slideLayout360.xml"/><Relationship Id="rId47" Type="http://schemas.openxmlformats.org/officeDocument/2006/relationships/slideLayout" Target="../slideLayouts/slideLayout365.xml"/><Relationship Id="rId63" Type="http://schemas.openxmlformats.org/officeDocument/2006/relationships/slideLayout" Target="../slideLayouts/slideLayout381.xml"/><Relationship Id="rId68" Type="http://schemas.openxmlformats.org/officeDocument/2006/relationships/slideLayout" Target="../slideLayouts/slideLayout386.xml"/><Relationship Id="rId16" Type="http://schemas.openxmlformats.org/officeDocument/2006/relationships/slideLayout" Target="../slideLayouts/slideLayout334.xml"/><Relationship Id="rId11" Type="http://schemas.openxmlformats.org/officeDocument/2006/relationships/slideLayout" Target="../slideLayouts/slideLayout329.xml"/><Relationship Id="rId24" Type="http://schemas.openxmlformats.org/officeDocument/2006/relationships/slideLayout" Target="../slideLayouts/slideLayout342.xml"/><Relationship Id="rId32" Type="http://schemas.openxmlformats.org/officeDocument/2006/relationships/slideLayout" Target="../slideLayouts/slideLayout350.xml"/><Relationship Id="rId37" Type="http://schemas.openxmlformats.org/officeDocument/2006/relationships/slideLayout" Target="../slideLayouts/slideLayout355.xml"/><Relationship Id="rId40" Type="http://schemas.openxmlformats.org/officeDocument/2006/relationships/slideLayout" Target="../slideLayouts/slideLayout358.xml"/><Relationship Id="rId45" Type="http://schemas.openxmlformats.org/officeDocument/2006/relationships/slideLayout" Target="../slideLayouts/slideLayout363.xml"/><Relationship Id="rId53" Type="http://schemas.openxmlformats.org/officeDocument/2006/relationships/slideLayout" Target="../slideLayouts/slideLayout371.xml"/><Relationship Id="rId58" Type="http://schemas.openxmlformats.org/officeDocument/2006/relationships/slideLayout" Target="../slideLayouts/slideLayout376.xml"/><Relationship Id="rId66" Type="http://schemas.openxmlformats.org/officeDocument/2006/relationships/slideLayout" Target="../slideLayouts/slideLayout384.xml"/><Relationship Id="rId74" Type="http://schemas.openxmlformats.org/officeDocument/2006/relationships/slideLayout" Target="../slideLayouts/slideLayout392.xml"/><Relationship Id="rId5" Type="http://schemas.openxmlformats.org/officeDocument/2006/relationships/slideLayout" Target="../slideLayouts/slideLayout323.xml"/><Relationship Id="rId61" Type="http://schemas.openxmlformats.org/officeDocument/2006/relationships/slideLayout" Target="../slideLayouts/slideLayout379.xml"/><Relationship Id="rId19" Type="http://schemas.openxmlformats.org/officeDocument/2006/relationships/slideLayout" Target="../slideLayouts/slideLayout337.xml"/><Relationship Id="rId14" Type="http://schemas.openxmlformats.org/officeDocument/2006/relationships/slideLayout" Target="../slideLayouts/slideLayout332.xml"/><Relationship Id="rId22" Type="http://schemas.openxmlformats.org/officeDocument/2006/relationships/slideLayout" Target="../slideLayouts/slideLayout340.xml"/><Relationship Id="rId27" Type="http://schemas.openxmlformats.org/officeDocument/2006/relationships/slideLayout" Target="../slideLayouts/slideLayout345.xml"/><Relationship Id="rId30" Type="http://schemas.openxmlformats.org/officeDocument/2006/relationships/slideLayout" Target="../slideLayouts/slideLayout348.xml"/><Relationship Id="rId35" Type="http://schemas.openxmlformats.org/officeDocument/2006/relationships/slideLayout" Target="../slideLayouts/slideLayout353.xml"/><Relationship Id="rId43" Type="http://schemas.openxmlformats.org/officeDocument/2006/relationships/slideLayout" Target="../slideLayouts/slideLayout361.xml"/><Relationship Id="rId48" Type="http://schemas.openxmlformats.org/officeDocument/2006/relationships/slideLayout" Target="../slideLayouts/slideLayout366.xml"/><Relationship Id="rId56" Type="http://schemas.openxmlformats.org/officeDocument/2006/relationships/slideLayout" Target="../slideLayouts/slideLayout374.xml"/><Relationship Id="rId64" Type="http://schemas.openxmlformats.org/officeDocument/2006/relationships/slideLayout" Target="../slideLayouts/slideLayout382.xml"/><Relationship Id="rId69" Type="http://schemas.openxmlformats.org/officeDocument/2006/relationships/slideLayout" Target="../slideLayouts/slideLayout387.xml"/><Relationship Id="rId77" Type="http://schemas.openxmlformats.org/officeDocument/2006/relationships/image" Target="../media/image2.svg"/><Relationship Id="rId8" Type="http://schemas.openxmlformats.org/officeDocument/2006/relationships/slideLayout" Target="../slideLayouts/slideLayout326.xml"/><Relationship Id="rId51" Type="http://schemas.openxmlformats.org/officeDocument/2006/relationships/slideLayout" Target="../slideLayouts/slideLayout369.xml"/><Relationship Id="rId72" Type="http://schemas.openxmlformats.org/officeDocument/2006/relationships/slideLayout" Target="../slideLayouts/slideLayout390.xml"/><Relationship Id="rId3" Type="http://schemas.openxmlformats.org/officeDocument/2006/relationships/slideLayout" Target="../slideLayouts/slideLayout321.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5" Type="http://schemas.openxmlformats.org/officeDocument/2006/relationships/slideLayout" Target="../slideLayouts/slideLayout343.xml"/><Relationship Id="rId33" Type="http://schemas.openxmlformats.org/officeDocument/2006/relationships/slideLayout" Target="../slideLayouts/slideLayout351.xml"/><Relationship Id="rId38" Type="http://schemas.openxmlformats.org/officeDocument/2006/relationships/slideLayout" Target="../slideLayouts/slideLayout356.xml"/><Relationship Id="rId46" Type="http://schemas.openxmlformats.org/officeDocument/2006/relationships/slideLayout" Target="../slideLayouts/slideLayout364.xml"/><Relationship Id="rId59" Type="http://schemas.openxmlformats.org/officeDocument/2006/relationships/slideLayout" Target="../slideLayouts/slideLayout377.xml"/><Relationship Id="rId67" Type="http://schemas.openxmlformats.org/officeDocument/2006/relationships/slideLayout" Target="../slideLayouts/slideLayout385.xml"/><Relationship Id="rId20" Type="http://schemas.openxmlformats.org/officeDocument/2006/relationships/slideLayout" Target="../slideLayouts/slideLayout338.xml"/><Relationship Id="rId41" Type="http://schemas.openxmlformats.org/officeDocument/2006/relationships/slideLayout" Target="../slideLayouts/slideLayout359.xml"/><Relationship Id="rId54" Type="http://schemas.openxmlformats.org/officeDocument/2006/relationships/slideLayout" Target="../slideLayouts/slideLayout372.xml"/><Relationship Id="rId62" Type="http://schemas.openxmlformats.org/officeDocument/2006/relationships/slideLayout" Target="../slideLayouts/slideLayout380.xml"/><Relationship Id="rId70" Type="http://schemas.openxmlformats.org/officeDocument/2006/relationships/slideLayout" Target="../slideLayouts/slideLayout388.xml"/><Relationship Id="rId75" Type="http://schemas.openxmlformats.org/officeDocument/2006/relationships/theme" Target="../theme/theme8.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5" Type="http://schemas.openxmlformats.org/officeDocument/2006/relationships/slideLayout" Target="../slideLayouts/slideLayout333.xml"/><Relationship Id="rId23" Type="http://schemas.openxmlformats.org/officeDocument/2006/relationships/slideLayout" Target="../slideLayouts/slideLayout341.xml"/><Relationship Id="rId28" Type="http://schemas.openxmlformats.org/officeDocument/2006/relationships/slideLayout" Target="../slideLayouts/slideLayout346.xml"/><Relationship Id="rId36" Type="http://schemas.openxmlformats.org/officeDocument/2006/relationships/slideLayout" Target="../slideLayouts/slideLayout354.xml"/><Relationship Id="rId49" Type="http://schemas.openxmlformats.org/officeDocument/2006/relationships/slideLayout" Target="../slideLayouts/slideLayout367.xml"/><Relationship Id="rId57" Type="http://schemas.openxmlformats.org/officeDocument/2006/relationships/slideLayout" Target="../slideLayouts/slideLayout375.xml"/><Relationship Id="rId10" Type="http://schemas.openxmlformats.org/officeDocument/2006/relationships/slideLayout" Target="../slideLayouts/slideLayout328.xml"/><Relationship Id="rId31" Type="http://schemas.openxmlformats.org/officeDocument/2006/relationships/slideLayout" Target="../slideLayouts/slideLayout349.xml"/><Relationship Id="rId44" Type="http://schemas.openxmlformats.org/officeDocument/2006/relationships/slideLayout" Target="../slideLayouts/slideLayout362.xml"/><Relationship Id="rId52" Type="http://schemas.openxmlformats.org/officeDocument/2006/relationships/slideLayout" Target="../slideLayouts/slideLayout370.xml"/><Relationship Id="rId60" Type="http://schemas.openxmlformats.org/officeDocument/2006/relationships/slideLayout" Target="../slideLayouts/slideLayout378.xml"/><Relationship Id="rId65" Type="http://schemas.openxmlformats.org/officeDocument/2006/relationships/slideLayout" Target="../slideLayouts/slideLayout383.xml"/><Relationship Id="rId73" Type="http://schemas.openxmlformats.org/officeDocument/2006/relationships/slideLayout" Target="../slideLayouts/slideLayout391.xml"/><Relationship Id="rId78" Type="http://schemas.openxmlformats.org/officeDocument/2006/relationships/image" Target="../media/image3.emf"/><Relationship Id="rId4" Type="http://schemas.openxmlformats.org/officeDocument/2006/relationships/slideLayout" Target="../slideLayouts/slideLayout322.xml"/><Relationship Id="rId9" Type="http://schemas.openxmlformats.org/officeDocument/2006/relationships/slideLayout" Target="../slideLayouts/slideLayout327.xml"/><Relationship Id="rId13" Type="http://schemas.openxmlformats.org/officeDocument/2006/relationships/slideLayout" Target="../slideLayouts/slideLayout331.xml"/><Relationship Id="rId18" Type="http://schemas.openxmlformats.org/officeDocument/2006/relationships/slideLayout" Target="../slideLayouts/slideLayout336.xml"/><Relationship Id="rId39" Type="http://schemas.openxmlformats.org/officeDocument/2006/relationships/slideLayout" Target="../slideLayouts/slideLayout357.xml"/><Relationship Id="rId34" Type="http://schemas.openxmlformats.org/officeDocument/2006/relationships/slideLayout" Target="../slideLayouts/slideLayout352.xml"/><Relationship Id="rId50" Type="http://schemas.openxmlformats.org/officeDocument/2006/relationships/slideLayout" Target="../slideLayouts/slideLayout368.xml"/><Relationship Id="rId55" Type="http://schemas.openxmlformats.org/officeDocument/2006/relationships/slideLayout" Target="../slideLayouts/slideLayout373.xml"/><Relationship Id="rId76" Type="http://schemas.openxmlformats.org/officeDocument/2006/relationships/image" Target="../media/image1.png"/><Relationship Id="rId7" Type="http://schemas.openxmlformats.org/officeDocument/2006/relationships/slideLayout" Target="../slideLayouts/slideLayout325.xml"/><Relationship Id="rId71" Type="http://schemas.openxmlformats.org/officeDocument/2006/relationships/slideLayout" Target="../slideLayouts/slideLayout389.xml"/><Relationship Id="rId2" Type="http://schemas.openxmlformats.org/officeDocument/2006/relationships/slideLayout" Target="../slideLayouts/slideLayout320.xml"/><Relationship Id="rId29" Type="http://schemas.openxmlformats.org/officeDocument/2006/relationships/slideLayout" Target="../slideLayouts/slideLayout3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image" Target="../media/image66.emf"/><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4"/>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2" r:id="rId75"/>
    <p:sldLayoutId id="2147485104" r:id="rId76"/>
    <p:sldLayoutId id="2147485291" r:id="rId77"/>
    <p:sldLayoutId id="2147485292" r:id="rId78"/>
    <p:sldLayoutId id="2147485313" r:id="rId79"/>
    <p:sldLayoutId id="2147485314" r:id="rId80"/>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2/11/2023</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CharacterPosition.pq" TargetMode="External"/><Relationship Id="rId13" Type="http://schemas.openxmlformats.org/officeDocument/2006/relationships/hyperlink" Target="https://www.sqlbi.com/training/" TargetMode="External"/><Relationship Id="rId18" Type="http://schemas.openxmlformats.org/officeDocument/2006/relationships/hyperlink" Target="https://www.microsoft.com/store/workshops-training-and-events/professionals#topic=413870014" TargetMode="External"/><Relationship Id="rId3" Type="http://schemas.openxmlformats.org/officeDocument/2006/relationships/hyperlink" Target="https://aka.ms/pbiworkshops" TargetMode="External"/><Relationship Id="rId7" Type="http://schemas.openxmlformats.org/officeDocument/2006/relationships/hyperlink" Target="https://radacad.com/power-query-library-of-functions-shared-keyword" TargetMode="External"/><Relationship Id="rId12" Type="http://schemas.openxmlformats.org/officeDocument/2006/relationships/hyperlink" Target="https://www.microsoftpressstore.com/articles/article.aspx?p=2449192" TargetMode="External"/><Relationship Id="rId17" Type="http://schemas.openxmlformats.org/officeDocument/2006/relationships/hyperlink" Target="https://powerbi.microsoft.com/en-us/customer-showcase/" TargetMode="External"/><Relationship Id="rId2" Type="http://schemas.openxmlformats.org/officeDocument/2006/relationships/notesSlide" Target="../notesSlides/notesSlide1.xml"/><Relationship Id="rId16" Type="http://schemas.openxmlformats.org/officeDocument/2006/relationships/hyperlink" Target="https://ssbipolar.com/building-a-data-culture/" TargetMode="External"/><Relationship Id="rId1" Type="http://schemas.openxmlformats.org/officeDocument/2006/relationships/slideLayout" Target="../slideLayouts/slideLayout10.xml"/><Relationship Id="rId6" Type="http://schemas.openxmlformats.org/officeDocument/2006/relationships/hyperlink" Target="https://marketplace.visualstudio.com/items?itemName=PowerQuery.vscode-powerquery" TargetMode="External"/><Relationship Id="rId11" Type="http://schemas.openxmlformats.org/officeDocument/2006/relationships/hyperlink" Target="https://www.youtube.com/watch?v=s0j6d3UAw9U&amp;list=PLv2BtOtLblH3lwpQ5NBq6kD6fsVziO9sE" TargetMode="External"/><Relationship Id="rId5" Type="http://schemas.openxmlformats.org/officeDocument/2006/relationships/hyperlink" Target="https://docs.microsoft.com/en-us/power-query/installingsdk" TargetMode="External"/><Relationship Id="rId15" Type="http://schemas.openxmlformats.org/officeDocument/2006/relationships/hyperlink" Target="https://alluringbi.com/2020/05/05/themeable-backgrounds-for-power-bi/" TargetMode="External"/><Relationship Id="rId10" Type="http://schemas.openxmlformats.org/officeDocument/2006/relationships/hyperlink" Target="https://powerbi.tips/product/business-ops/" TargetMode="External"/><Relationship Id="rId19" Type="http://schemas.openxmlformats.org/officeDocument/2006/relationships/hyperlink" Target="https://aka.ms/pbiguidance" TargetMode="External"/><Relationship Id="rId4" Type="http://schemas.openxmlformats.org/officeDocument/2006/relationships/hyperlink" Target="https://docs.microsoft.com/power-bi/transform-model/dataflows/dataflows-premium-features" TargetMode="External"/><Relationship Id="rId9" Type="http://schemas.openxmlformats.org/officeDocument/2006/relationships/hyperlink" Target="https://github.com/itsnotaboutthecell/powerquerym/blob/master/SplitTextByDelimiter.pq" TargetMode="External"/><Relationship Id="rId14" Type="http://schemas.openxmlformats.org/officeDocument/2006/relationships/hyperlink" Target="https://docs.microsoft.com/users/heyrob/collections/o4dhk4z8xpr8q"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2.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4.xml.rels><?xml version="1.0" encoding="UTF-8" standalone="yes"?>
<Relationships xmlns="http://schemas.openxmlformats.org/package/2006/relationships"><Relationship Id="rId26" Type="http://schemas.openxmlformats.org/officeDocument/2006/relationships/tags" Target="../tags/tag294.xml"/><Relationship Id="rId21" Type="http://schemas.openxmlformats.org/officeDocument/2006/relationships/tags" Target="../tags/tag289.xml"/><Relationship Id="rId42" Type="http://schemas.openxmlformats.org/officeDocument/2006/relationships/tags" Target="../tags/tag310.xml"/><Relationship Id="rId47" Type="http://schemas.openxmlformats.org/officeDocument/2006/relationships/tags" Target="../tags/tag315.xml"/><Relationship Id="rId63" Type="http://schemas.openxmlformats.org/officeDocument/2006/relationships/tags" Target="../tags/tag331.xml"/><Relationship Id="rId68" Type="http://schemas.openxmlformats.org/officeDocument/2006/relationships/tags" Target="../tags/tag336.xml"/><Relationship Id="rId84" Type="http://schemas.openxmlformats.org/officeDocument/2006/relationships/tags" Target="../tags/tag352.xml"/><Relationship Id="rId89" Type="http://schemas.openxmlformats.org/officeDocument/2006/relationships/tags" Target="../tags/tag357.xml"/><Relationship Id="rId16" Type="http://schemas.openxmlformats.org/officeDocument/2006/relationships/tags" Target="../tags/tag284.xml"/><Relationship Id="rId11" Type="http://schemas.openxmlformats.org/officeDocument/2006/relationships/tags" Target="../tags/tag279.xml"/><Relationship Id="rId32" Type="http://schemas.openxmlformats.org/officeDocument/2006/relationships/tags" Target="../tags/tag300.xml"/><Relationship Id="rId37" Type="http://schemas.openxmlformats.org/officeDocument/2006/relationships/tags" Target="../tags/tag305.xml"/><Relationship Id="rId53" Type="http://schemas.openxmlformats.org/officeDocument/2006/relationships/tags" Target="../tags/tag321.xml"/><Relationship Id="rId58" Type="http://schemas.openxmlformats.org/officeDocument/2006/relationships/tags" Target="../tags/tag326.xml"/><Relationship Id="rId74" Type="http://schemas.openxmlformats.org/officeDocument/2006/relationships/tags" Target="../tags/tag342.xml"/><Relationship Id="rId79" Type="http://schemas.openxmlformats.org/officeDocument/2006/relationships/tags" Target="../tags/tag347.xml"/><Relationship Id="rId5" Type="http://schemas.openxmlformats.org/officeDocument/2006/relationships/tags" Target="../tags/tag273.xml"/><Relationship Id="rId90" Type="http://schemas.openxmlformats.org/officeDocument/2006/relationships/tags" Target="../tags/tag358.xml"/><Relationship Id="rId95" Type="http://schemas.openxmlformats.org/officeDocument/2006/relationships/image" Target="../media/image87.wmf"/><Relationship Id="rId22" Type="http://schemas.openxmlformats.org/officeDocument/2006/relationships/tags" Target="../tags/tag290.xml"/><Relationship Id="rId27" Type="http://schemas.openxmlformats.org/officeDocument/2006/relationships/tags" Target="../tags/tag295.xml"/><Relationship Id="rId43" Type="http://schemas.openxmlformats.org/officeDocument/2006/relationships/tags" Target="../tags/tag311.xml"/><Relationship Id="rId48" Type="http://schemas.openxmlformats.org/officeDocument/2006/relationships/tags" Target="../tags/tag316.xml"/><Relationship Id="rId64" Type="http://schemas.openxmlformats.org/officeDocument/2006/relationships/tags" Target="../tags/tag332.xml"/><Relationship Id="rId69" Type="http://schemas.openxmlformats.org/officeDocument/2006/relationships/tags" Target="../tags/tag337.xml"/><Relationship Id="rId8" Type="http://schemas.openxmlformats.org/officeDocument/2006/relationships/tags" Target="../tags/tag276.xml"/><Relationship Id="rId51" Type="http://schemas.openxmlformats.org/officeDocument/2006/relationships/tags" Target="../tags/tag319.xml"/><Relationship Id="rId72" Type="http://schemas.openxmlformats.org/officeDocument/2006/relationships/tags" Target="../tags/tag340.xml"/><Relationship Id="rId80" Type="http://schemas.openxmlformats.org/officeDocument/2006/relationships/tags" Target="../tags/tag348.xml"/><Relationship Id="rId85" Type="http://schemas.openxmlformats.org/officeDocument/2006/relationships/tags" Target="../tags/tag353.xml"/><Relationship Id="rId93" Type="http://schemas.openxmlformats.org/officeDocument/2006/relationships/notesSlide" Target="../notesSlides/notesSlide62.xml"/><Relationship Id="rId3" Type="http://schemas.openxmlformats.org/officeDocument/2006/relationships/tags" Target="../tags/tag271.xml"/><Relationship Id="rId12" Type="http://schemas.openxmlformats.org/officeDocument/2006/relationships/tags" Target="../tags/tag280.xml"/><Relationship Id="rId17" Type="http://schemas.openxmlformats.org/officeDocument/2006/relationships/tags" Target="../tags/tag285.xml"/><Relationship Id="rId25" Type="http://schemas.openxmlformats.org/officeDocument/2006/relationships/tags" Target="../tags/tag293.xml"/><Relationship Id="rId33" Type="http://schemas.openxmlformats.org/officeDocument/2006/relationships/tags" Target="../tags/tag301.xml"/><Relationship Id="rId38" Type="http://schemas.openxmlformats.org/officeDocument/2006/relationships/tags" Target="../tags/tag306.xml"/><Relationship Id="rId46" Type="http://schemas.openxmlformats.org/officeDocument/2006/relationships/tags" Target="../tags/tag314.xml"/><Relationship Id="rId59" Type="http://schemas.openxmlformats.org/officeDocument/2006/relationships/tags" Target="../tags/tag327.xml"/><Relationship Id="rId67" Type="http://schemas.openxmlformats.org/officeDocument/2006/relationships/tags" Target="../tags/tag335.xml"/><Relationship Id="rId20" Type="http://schemas.openxmlformats.org/officeDocument/2006/relationships/tags" Target="../tags/tag288.xml"/><Relationship Id="rId41" Type="http://schemas.openxmlformats.org/officeDocument/2006/relationships/tags" Target="../tags/tag309.xml"/><Relationship Id="rId54" Type="http://schemas.openxmlformats.org/officeDocument/2006/relationships/tags" Target="../tags/tag322.xml"/><Relationship Id="rId62" Type="http://schemas.openxmlformats.org/officeDocument/2006/relationships/tags" Target="../tags/tag330.xml"/><Relationship Id="rId70" Type="http://schemas.openxmlformats.org/officeDocument/2006/relationships/tags" Target="../tags/tag338.xml"/><Relationship Id="rId75" Type="http://schemas.openxmlformats.org/officeDocument/2006/relationships/tags" Target="../tags/tag343.xml"/><Relationship Id="rId83" Type="http://schemas.openxmlformats.org/officeDocument/2006/relationships/tags" Target="../tags/tag351.xml"/><Relationship Id="rId88" Type="http://schemas.openxmlformats.org/officeDocument/2006/relationships/tags" Target="../tags/tag356.xml"/><Relationship Id="rId91" Type="http://schemas.openxmlformats.org/officeDocument/2006/relationships/tags" Target="../tags/tag359.xml"/><Relationship Id="rId1" Type="http://schemas.openxmlformats.org/officeDocument/2006/relationships/tags" Target="../tags/tag269.xml"/><Relationship Id="rId6" Type="http://schemas.openxmlformats.org/officeDocument/2006/relationships/tags" Target="../tags/tag274.xml"/><Relationship Id="rId15" Type="http://schemas.openxmlformats.org/officeDocument/2006/relationships/tags" Target="../tags/tag283.xml"/><Relationship Id="rId23" Type="http://schemas.openxmlformats.org/officeDocument/2006/relationships/tags" Target="../tags/tag291.xml"/><Relationship Id="rId28" Type="http://schemas.openxmlformats.org/officeDocument/2006/relationships/tags" Target="../tags/tag296.xml"/><Relationship Id="rId36" Type="http://schemas.openxmlformats.org/officeDocument/2006/relationships/tags" Target="../tags/tag304.xml"/><Relationship Id="rId49" Type="http://schemas.openxmlformats.org/officeDocument/2006/relationships/tags" Target="../tags/tag317.xml"/><Relationship Id="rId57" Type="http://schemas.openxmlformats.org/officeDocument/2006/relationships/tags" Target="../tags/tag325.xml"/><Relationship Id="rId10" Type="http://schemas.openxmlformats.org/officeDocument/2006/relationships/tags" Target="../tags/tag278.xml"/><Relationship Id="rId31" Type="http://schemas.openxmlformats.org/officeDocument/2006/relationships/tags" Target="../tags/tag299.xml"/><Relationship Id="rId44" Type="http://schemas.openxmlformats.org/officeDocument/2006/relationships/tags" Target="../tags/tag312.xml"/><Relationship Id="rId52" Type="http://schemas.openxmlformats.org/officeDocument/2006/relationships/tags" Target="../tags/tag320.xml"/><Relationship Id="rId60" Type="http://schemas.openxmlformats.org/officeDocument/2006/relationships/tags" Target="../tags/tag328.xml"/><Relationship Id="rId65" Type="http://schemas.openxmlformats.org/officeDocument/2006/relationships/tags" Target="../tags/tag333.xml"/><Relationship Id="rId73" Type="http://schemas.openxmlformats.org/officeDocument/2006/relationships/tags" Target="../tags/tag341.xml"/><Relationship Id="rId78" Type="http://schemas.openxmlformats.org/officeDocument/2006/relationships/tags" Target="../tags/tag346.xml"/><Relationship Id="rId81" Type="http://schemas.openxmlformats.org/officeDocument/2006/relationships/tags" Target="../tags/tag349.xml"/><Relationship Id="rId86" Type="http://schemas.openxmlformats.org/officeDocument/2006/relationships/tags" Target="../tags/tag354.xml"/><Relationship Id="rId94" Type="http://schemas.openxmlformats.org/officeDocument/2006/relationships/oleObject" Target="../embeddings/oleObject3.bin"/><Relationship Id="rId4" Type="http://schemas.openxmlformats.org/officeDocument/2006/relationships/tags" Target="../tags/tag272.xml"/><Relationship Id="rId9" Type="http://schemas.openxmlformats.org/officeDocument/2006/relationships/tags" Target="../tags/tag277.xml"/><Relationship Id="rId13" Type="http://schemas.openxmlformats.org/officeDocument/2006/relationships/tags" Target="../tags/tag281.xml"/><Relationship Id="rId18" Type="http://schemas.openxmlformats.org/officeDocument/2006/relationships/tags" Target="../tags/tag286.xml"/><Relationship Id="rId39" Type="http://schemas.openxmlformats.org/officeDocument/2006/relationships/tags" Target="../tags/tag307.xml"/><Relationship Id="rId34" Type="http://schemas.openxmlformats.org/officeDocument/2006/relationships/tags" Target="../tags/tag302.xml"/><Relationship Id="rId50" Type="http://schemas.openxmlformats.org/officeDocument/2006/relationships/tags" Target="../tags/tag318.xml"/><Relationship Id="rId55" Type="http://schemas.openxmlformats.org/officeDocument/2006/relationships/tags" Target="../tags/tag323.xml"/><Relationship Id="rId76" Type="http://schemas.openxmlformats.org/officeDocument/2006/relationships/tags" Target="../tags/tag344.xml"/><Relationship Id="rId7" Type="http://schemas.openxmlformats.org/officeDocument/2006/relationships/tags" Target="../tags/tag275.xml"/><Relationship Id="rId71" Type="http://schemas.openxmlformats.org/officeDocument/2006/relationships/tags" Target="../tags/tag339.xml"/><Relationship Id="rId92" Type="http://schemas.openxmlformats.org/officeDocument/2006/relationships/slideLayout" Target="../slideLayouts/slideLayout9.xml"/><Relationship Id="rId2" Type="http://schemas.openxmlformats.org/officeDocument/2006/relationships/tags" Target="../tags/tag270.xml"/><Relationship Id="rId29" Type="http://schemas.openxmlformats.org/officeDocument/2006/relationships/tags" Target="../tags/tag297.xml"/><Relationship Id="rId24" Type="http://schemas.openxmlformats.org/officeDocument/2006/relationships/tags" Target="../tags/tag292.xml"/><Relationship Id="rId40" Type="http://schemas.openxmlformats.org/officeDocument/2006/relationships/tags" Target="../tags/tag308.xml"/><Relationship Id="rId45" Type="http://schemas.openxmlformats.org/officeDocument/2006/relationships/tags" Target="../tags/tag313.xml"/><Relationship Id="rId66" Type="http://schemas.openxmlformats.org/officeDocument/2006/relationships/tags" Target="../tags/tag334.xml"/><Relationship Id="rId87" Type="http://schemas.openxmlformats.org/officeDocument/2006/relationships/tags" Target="../tags/tag355.xml"/><Relationship Id="rId61" Type="http://schemas.openxmlformats.org/officeDocument/2006/relationships/tags" Target="../tags/tag329.xml"/><Relationship Id="rId82" Type="http://schemas.openxmlformats.org/officeDocument/2006/relationships/tags" Target="../tags/tag350.xml"/><Relationship Id="rId19" Type="http://schemas.openxmlformats.org/officeDocument/2006/relationships/tags" Target="../tags/tag287.xml"/><Relationship Id="rId14" Type="http://schemas.openxmlformats.org/officeDocument/2006/relationships/tags" Target="../tags/tag282.xml"/><Relationship Id="rId30" Type="http://schemas.openxmlformats.org/officeDocument/2006/relationships/tags" Target="../tags/tag298.xml"/><Relationship Id="rId35" Type="http://schemas.openxmlformats.org/officeDocument/2006/relationships/tags" Target="../tags/tag303.xml"/><Relationship Id="rId56" Type="http://schemas.openxmlformats.org/officeDocument/2006/relationships/tags" Target="../tags/tag324.xml"/><Relationship Id="rId77" Type="http://schemas.openxmlformats.org/officeDocument/2006/relationships/tags" Target="../tags/tag345.xml"/></Relationships>
</file>

<file path=ppt/slides/_rels/slide105.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png"/><Relationship Id="rId1" Type="http://schemas.openxmlformats.org/officeDocument/2006/relationships/slideLayout" Target="../slideLayouts/slideLayout5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7.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63.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65.png"/></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4.xml"/><Relationship Id="rId1" Type="http://schemas.openxmlformats.org/officeDocument/2006/relationships/slideLayout" Target="../slideLayouts/slideLayout9.xml"/><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notesSlide" Target="../notesSlides/notesSlide65.xml"/><Relationship Id="rId1" Type="http://schemas.openxmlformats.org/officeDocument/2006/relationships/slideLayout" Target="../slideLayouts/slideLayout9.xml"/><Relationship Id="rId4" Type="http://schemas.openxmlformats.org/officeDocument/2006/relationships/image" Target="../media/image17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2.xml"/></Relationships>
</file>

<file path=ppt/slides/_rels/slide11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172.png"/></Relationships>
</file>

<file path=ppt/slides/_rels/slide111.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8.xml"/></Relationships>
</file>

<file path=ppt/slides/_rels/slide11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5.xml"/><Relationship Id="rId4" Type="http://schemas.openxmlformats.org/officeDocument/2006/relationships/image" Target="../media/image177.png"/></Relationships>
</file>

<file path=ppt/slides/_rels/slide11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hyperlink" Target="https://www.nytimes.com/interactive/projects/london2012/results"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92.svg"/><Relationship Id="rId3" Type="http://schemas.openxmlformats.org/officeDocument/2006/relationships/image" Target="../media/image84.png"/><Relationship Id="rId7" Type="http://schemas.openxmlformats.org/officeDocument/2006/relationships/image" Target="../media/image87.wmf"/><Relationship Id="rId12"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76.xml"/><Relationship Id="rId6" Type="http://schemas.openxmlformats.org/officeDocument/2006/relationships/oleObject" Target="../embeddings/oleObject1.bin"/><Relationship Id="rId11" Type="http://schemas.openxmlformats.org/officeDocument/2006/relationships/image" Target="../media/image90.png"/><Relationship Id="rId5" Type="http://schemas.openxmlformats.org/officeDocument/2006/relationships/image" Target="../media/image86.png"/><Relationship Id="rId10" Type="http://schemas.openxmlformats.org/officeDocument/2006/relationships/image" Target="../media/image89.png"/><Relationship Id="rId4" Type="http://schemas.openxmlformats.org/officeDocument/2006/relationships/image" Target="../media/image85.jpeg"/><Relationship Id="rId9" Type="http://schemas.openxmlformats.org/officeDocument/2006/relationships/image" Target="../media/image88.png"/></Relationships>
</file>

<file path=ppt/slides/_rels/slide12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69.xml"/><Relationship Id="rId1" Type="http://schemas.openxmlformats.org/officeDocument/2006/relationships/slideLayout" Target="../slideLayouts/slideLayout75.xml"/></Relationships>
</file>

<file path=ppt/slides/_rels/slide1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122.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5.xml"/></Relationships>
</file>

<file path=ppt/slides/_rels/slide12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5.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87.wmf"/><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notesSlide" Target="../notesSlides/notesSlide10.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oleObject" Target="../embeddings/oleObject3.bin"/><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slideLayout" Target="../slideLayouts/slideLayout9.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1.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5.xml"/></Relationships>
</file>

<file path=ppt/slides/_rels/slide13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5.xml"/></Relationships>
</file>

<file path=ppt/slides/_rels/slide133.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5.xml"/></Relationships>
</file>

<file path=ppt/slides/_rels/slide13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5.xml"/></Relationships>
</file>

<file path=ppt/slides/_rels/slide13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5.xml"/></Relationships>
</file>

<file path=ppt/slides/_rels/slide13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3.gif"/><Relationship Id="rId1" Type="http://schemas.openxmlformats.org/officeDocument/2006/relationships/slideLayout" Target="../slideLayouts/slideLayout75.xml"/></Relationships>
</file>

<file path=ppt/slides/_rels/slide14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5.xml"/></Relationships>
</file>

<file path=ppt/slides/_rels/slide14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5.xml"/></Relationships>
</file>

<file path=ppt/slides/_rels/slide14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5.xml"/></Relationships>
</file>

<file path=ppt/slides/_rels/slide14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5.xml"/></Relationships>
</file>

<file path=ppt/slides/_rels/slide14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5.xml"/></Relationships>
</file>

<file path=ppt/slides/_rels/slide146.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5.xml"/></Relationships>
</file>

<file path=ppt/slides/_rels/slide14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5.xml"/></Relationships>
</file>

<file path=ppt/slides/_rels/slide14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5.xml"/></Relationships>
</file>

<file path=ppt/slides/_rels/slide14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5.xml"/></Relationships>
</file>

<file path=ppt/slides/_rels/slide15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7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3.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206.png"/><Relationship Id="rId1" Type="http://schemas.openxmlformats.org/officeDocument/2006/relationships/slideLayout" Target="../slideLayouts/slideLayout75.xml"/><Relationship Id="rId4" Type="http://schemas.openxmlformats.org/officeDocument/2006/relationships/image" Target="../media/image20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5.xml.rels><?xml version="1.0" encoding="UTF-8" standalone="yes"?>
<Relationships xmlns="http://schemas.openxmlformats.org/package/2006/relationships"><Relationship Id="rId2" Type="http://schemas.openxmlformats.org/officeDocument/2006/relationships/image" Target="../media/image208.gif"/><Relationship Id="rId1" Type="http://schemas.openxmlformats.org/officeDocument/2006/relationships/slideLayout" Target="../slideLayouts/slideLayout75.xml"/></Relationships>
</file>

<file path=ppt/slides/_rels/slide15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6" Type="http://schemas.openxmlformats.org/officeDocument/2006/relationships/tags" Target="../tags/tag117.xml"/><Relationship Id="rId21" Type="http://schemas.openxmlformats.org/officeDocument/2006/relationships/tags" Target="../tags/tag112.xml"/><Relationship Id="rId42" Type="http://schemas.openxmlformats.org/officeDocument/2006/relationships/tags" Target="../tags/tag133.xml"/><Relationship Id="rId47" Type="http://schemas.openxmlformats.org/officeDocument/2006/relationships/tags" Target="../tags/tag138.xml"/><Relationship Id="rId63" Type="http://schemas.openxmlformats.org/officeDocument/2006/relationships/tags" Target="../tags/tag154.xml"/><Relationship Id="rId68" Type="http://schemas.openxmlformats.org/officeDocument/2006/relationships/tags" Target="../tags/tag159.xml"/><Relationship Id="rId84" Type="http://schemas.openxmlformats.org/officeDocument/2006/relationships/tags" Target="../tags/tag175.xml"/><Relationship Id="rId89" Type="http://schemas.openxmlformats.org/officeDocument/2006/relationships/notesSlide" Target="../notesSlides/notesSlide12.xml"/><Relationship Id="rId16" Type="http://schemas.openxmlformats.org/officeDocument/2006/relationships/tags" Target="../tags/tag107.xml"/><Relationship Id="rId11" Type="http://schemas.openxmlformats.org/officeDocument/2006/relationships/tags" Target="../tags/tag102.xml"/><Relationship Id="rId32" Type="http://schemas.openxmlformats.org/officeDocument/2006/relationships/tags" Target="../tags/tag123.xml"/><Relationship Id="rId37" Type="http://schemas.openxmlformats.org/officeDocument/2006/relationships/tags" Target="../tags/tag128.xml"/><Relationship Id="rId53" Type="http://schemas.openxmlformats.org/officeDocument/2006/relationships/tags" Target="../tags/tag144.xml"/><Relationship Id="rId58" Type="http://schemas.openxmlformats.org/officeDocument/2006/relationships/tags" Target="../tags/tag149.xml"/><Relationship Id="rId74" Type="http://schemas.openxmlformats.org/officeDocument/2006/relationships/tags" Target="../tags/tag165.xml"/><Relationship Id="rId79" Type="http://schemas.openxmlformats.org/officeDocument/2006/relationships/tags" Target="../tags/tag170.xml"/><Relationship Id="rId5" Type="http://schemas.openxmlformats.org/officeDocument/2006/relationships/tags" Target="../tags/tag96.xml"/><Relationship Id="rId90" Type="http://schemas.openxmlformats.org/officeDocument/2006/relationships/oleObject" Target="../embeddings/oleObject4.bin"/><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tags" Target="../tags/tag118.xml"/><Relationship Id="rId30" Type="http://schemas.openxmlformats.org/officeDocument/2006/relationships/tags" Target="../tags/tag121.xml"/><Relationship Id="rId35" Type="http://schemas.openxmlformats.org/officeDocument/2006/relationships/tags" Target="../tags/tag126.xml"/><Relationship Id="rId43" Type="http://schemas.openxmlformats.org/officeDocument/2006/relationships/tags" Target="../tags/tag134.xml"/><Relationship Id="rId48" Type="http://schemas.openxmlformats.org/officeDocument/2006/relationships/tags" Target="../tags/tag139.xml"/><Relationship Id="rId56" Type="http://schemas.openxmlformats.org/officeDocument/2006/relationships/tags" Target="../tags/tag147.xml"/><Relationship Id="rId64" Type="http://schemas.openxmlformats.org/officeDocument/2006/relationships/tags" Target="../tags/tag155.xml"/><Relationship Id="rId69" Type="http://schemas.openxmlformats.org/officeDocument/2006/relationships/tags" Target="../tags/tag160.xml"/><Relationship Id="rId77" Type="http://schemas.openxmlformats.org/officeDocument/2006/relationships/tags" Target="../tags/tag168.xml"/><Relationship Id="rId8" Type="http://schemas.openxmlformats.org/officeDocument/2006/relationships/tags" Target="../tags/tag99.xml"/><Relationship Id="rId51" Type="http://schemas.openxmlformats.org/officeDocument/2006/relationships/tags" Target="../tags/tag142.xml"/><Relationship Id="rId72" Type="http://schemas.openxmlformats.org/officeDocument/2006/relationships/tags" Target="../tags/tag163.xml"/><Relationship Id="rId80" Type="http://schemas.openxmlformats.org/officeDocument/2006/relationships/tags" Target="../tags/tag171.xml"/><Relationship Id="rId85" Type="http://schemas.openxmlformats.org/officeDocument/2006/relationships/tags" Target="../tags/tag176.xml"/><Relationship Id="rId3" Type="http://schemas.openxmlformats.org/officeDocument/2006/relationships/tags" Target="../tags/tag94.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tags" Target="../tags/tag124.xml"/><Relationship Id="rId38" Type="http://schemas.openxmlformats.org/officeDocument/2006/relationships/tags" Target="../tags/tag129.xml"/><Relationship Id="rId46" Type="http://schemas.openxmlformats.org/officeDocument/2006/relationships/tags" Target="../tags/tag137.xml"/><Relationship Id="rId59" Type="http://schemas.openxmlformats.org/officeDocument/2006/relationships/tags" Target="../tags/tag150.xml"/><Relationship Id="rId67" Type="http://schemas.openxmlformats.org/officeDocument/2006/relationships/tags" Target="../tags/tag158.xml"/><Relationship Id="rId20" Type="http://schemas.openxmlformats.org/officeDocument/2006/relationships/tags" Target="../tags/tag111.xml"/><Relationship Id="rId41" Type="http://schemas.openxmlformats.org/officeDocument/2006/relationships/tags" Target="../tags/tag132.xml"/><Relationship Id="rId54" Type="http://schemas.openxmlformats.org/officeDocument/2006/relationships/tags" Target="../tags/tag145.xml"/><Relationship Id="rId62" Type="http://schemas.openxmlformats.org/officeDocument/2006/relationships/tags" Target="../tags/tag153.xml"/><Relationship Id="rId70" Type="http://schemas.openxmlformats.org/officeDocument/2006/relationships/tags" Target="../tags/tag161.xml"/><Relationship Id="rId75" Type="http://schemas.openxmlformats.org/officeDocument/2006/relationships/tags" Target="../tags/tag166.xml"/><Relationship Id="rId83" Type="http://schemas.openxmlformats.org/officeDocument/2006/relationships/tags" Target="../tags/tag174.xml"/><Relationship Id="rId88" Type="http://schemas.openxmlformats.org/officeDocument/2006/relationships/slideLayout" Target="../slideLayouts/slideLayout9.xml"/><Relationship Id="rId91" Type="http://schemas.openxmlformats.org/officeDocument/2006/relationships/image" Target="../media/image87.wmf"/><Relationship Id="rId1" Type="http://schemas.openxmlformats.org/officeDocument/2006/relationships/tags" Target="../tags/tag92.xml"/><Relationship Id="rId6" Type="http://schemas.openxmlformats.org/officeDocument/2006/relationships/tags" Target="../tags/tag97.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tags" Target="../tags/tag119.xml"/><Relationship Id="rId36" Type="http://schemas.openxmlformats.org/officeDocument/2006/relationships/tags" Target="../tags/tag127.xml"/><Relationship Id="rId49" Type="http://schemas.openxmlformats.org/officeDocument/2006/relationships/tags" Target="../tags/tag140.xml"/><Relationship Id="rId57" Type="http://schemas.openxmlformats.org/officeDocument/2006/relationships/tags" Target="../tags/tag148.xml"/><Relationship Id="rId10" Type="http://schemas.openxmlformats.org/officeDocument/2006/relationships/tags" Target="../tags/tag101.xml"/><Relationship Id="rId31" Type="http://schemas.openxmlformats.org/officeDocument/2006/relationships/tags" Target="../tags/tag122.xml"/><Relationship Id="rId44" Type="http://schemas.openxmlformats.org/officeDocument/2006/relationships/tags" Target="../tags/tag135.xml"/><Relationship Id="rId52" Type="http://schemas.openxmlformats.org/officeDocument/2006/relationships/tags" Target="../tags/tag143.xml"/><Relationship Id="rId60" Type="http://schemas.openxmlformats.org/officeDocument/2006/relationships/tags" Target="../tags/tag151.xml"/><Relationship Id="rId65" Type="http://schemas.openxmlformats.org/officeDocument/2006/relationships/tags" Target="../tags/tag156.xml"/><Relationship Id="rId73" Type="http://schemas.openxmlformats.org/officeDocument/2006/relationships/tags" Target="../tags/tag164.xml"/><Relationship Id="rId78" Type="http://schemas.openxmlformats.org/officeDocument/2006/relationships/tags" Target="../tags/tag169.xml"/><Relationship Id="rId81" Type="http://schemas.openxmlformats.org/officeDocument/2006/relationships/tags" Target="../tags/tag172.xml"/><Relationship Id="rId86" Type="http://schemas.openxmlformats.org/officeDocument/2006/relationships/tags" Target="../tags/tag177.xml"/><Relationship Id="rId4" Type="http://schemas.openxmlformats.org/officeDocument/2006/relationships/tags" Target="../tags/tag95.xml"/><Relationship Id="rId9" Type="http://schemas.openxmlformats.org/officeDocument/2006/relationships/tags" Target="../tags/tag100.xml"/><Relationship Id="rId13" Type="http://schemas.openxmlformats.org/officeDocument/2006/relationships/tags" Target="../tags/tag104.xml"/><Relationship Id="rId18" Type="http://schemas.openxmlformats.org/officeDocument/2006/relationships/tags" Target="../tags/tag109.xml"/><Relationship Id="rId39" Type="http://schemas.openxmlformats.org/officeDocument/2006/relationships/tags" Target="../tags/tag130.xml"/><Relationship Id="rId34" Type="http://schemas.openxmlformats.org/officeDocument/2006/relationships/tags" Target="../tags/tag125.xml"/><Relationship Id="rId50" Type="http://schemas.openxmlformats.org/officeDocument/2006/relationships/tags" Target="../tags/tag141.xml"/><Relationship Id="rId55" Type="http://schemas.openxmlformats.org/officeDocument/2006/relationships/tags" Target="../tags/tag146.xml"/><Relationship Id="rId76" Type="http://schemas.openxmlformats.org/officeDocument/2006/relationships/tags" Target="../tags/tag167.xml"/><Relationship Id="rId7" Type="http://schemas.openxmlformats.org/officeDocument/2006/relationships/tags" Target="../tags/tag98.xml"/><Relationship Id="rId71" Type="http://schemas.openxmlformats.org/officeDocument/2006/relationships/tags" Target="../tags/tag162.xml"/><Relationship Id="rId2" Type="http://schemas.openxmlformats.org/officeDocument/2006/relationships/tags" Target="../tags/tag93.xml"/><Relationship Id="rId29" Type="http://schemas.openxmlformats.org/officeDocument/2006/relationships/tags" Target="../tags/tag120.xml"/><Relationship Id="rId24" Type="http://schemas.openxmlformats.org/officeDocument/2006/relationships/tags" Target="../tags/tag115.xml"/><Relationship Id="rId40" Type="http://schemas.openxmlformats.org/officeDocument/2006/relationships/tags" Target="../tags/tag131.xml"/><Relationship Id="rId45" Type="http://schemas.openxmlformats.org/officeDocument/2006/relationships/tags" Target="../tags/tag136.xml"/><Relationship Id="rId66" Type="http://schemas.openxmlformats.org/officeDocument/2006/relationships/tags" Target="../tags/tag157.xml"/><Relationship Id="rId87" Type="http://schemas.openxmlformats.org/officeDocument/2006/relationships/tags" Target="../tags/tag178.xml"/><Relationship Id="rId61" Type="http://schemas.openxmlformats.org/officeDocument/2006/relationships/tags" Target="../tags/tag152.xml"/><Relationship Id="rId82" Type="http://schemas.openxmlformats.org/officeDocument/2006/relationships/tags" Target="../tags/tag173.xml"/><Relationship Id="rId19" Type="http://schemas.openxmlformats.org/officeDocument/2006/relationships/tags" Target="../tags/tag110.xml"/></Relationships>
</file>

<file path=ppt/slides/_rels/slide160.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71.xml"/><Relationship Id="rId1" Type="http://schemas.openxmlformats.org/officeDocument/2006/relationships/slideLayout" Target="../slideLayouts/slideLayout53.xml"/></Relationships>
</file>

<file path=ppt/slides/_rels/slide161.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72.xml"/><Relationship Id="rId1" Type="http://schemas.openxmlformats.org/officeDocument/2006/relationships/slideLayout" Target="../slideLayouts/slideLayout79.xml"/><Relationship Id="rId4" Type="http://schemas.openxmlformats.org/officeDocument/2006/relationships/image" Target="../media/image212.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0.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3.jpe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80.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4.jpe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80.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5.jpeg"/></Relationships>
</file>

<file path=ppt/slides/_rels/slide165.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76.xml"/><Relationship Id="rId1" Type="http://schemas.openxmlformats.org/officeDocument/2006/relationships/slideLayout" Target="../slideLayouts/slideLayout79.xml"/><Relationship Id="rId4" Type="http://schemas.openxmlformats.org/officeDocument/2006/relationships/image" Target="../media/image212.png"/></Relationships>
</file>

<file path=ppt/slides/_rels/slide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67.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78.xml"/><Relationship Id="rId1" Type="http://schemas.openxmlformats.org/officeDocument/2006/relationships/slideLayout" Target="../slideLayouts/slideLayout53.xml"/></Relationships>
</file>

<file path=ppt/slides/_rels/slide168.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79.xml"/><Relationship Id="rId1" Type="http://schemas.openxmlformats.org/officeDocument/2006/relationships/slideLayout" Target="../slideLayouts/slideLayout53.xml"/></Relationships>
</file>

<file path=ppt/slides/_rels/slide1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0.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1.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2.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72.xml.rels><?xml version="1.0" encoding="UTF-8" standalone="yes"?>
<Relationships xmlns="http://schemas.openxmlformats.org/package/2006/relationships"><Relationship Id="rId3" Type="http://schemas.openxmlformats.org/officeDocument/2006/relationships/image" Target="../media/image216.emf"/><Relationship Id="rId2" Type="http://schemas.openxmlformats.org/officeDocument/2006/relationships/notesSlide" Target="../notesSlides/notesSlide83.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73.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74.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16.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8.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75.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84.xml"/><Relationship Id="rId1" Type="http://schemas.openxmlformats.org/officeDocument/2006/relationships/slideLayout" Target="../slideLayouts/slideLayout53.xml"/></Relationships>
</file>

<file path=ppt/slides/_rels/slide176.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57.xml"/></Relationships>
</file>

<file path=ppt/slides/_rels/slide17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5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9.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2.svg"/><Relationship Id="rId2" Type="http://schemas.openxmlformats.org/officeDocument/2006/relationships/notesSlide" Target="../notesSlides/notesSlide14.xml"/><Relationship Id="rId1" Type="http://schemas.openxmlformats.org/officeDocument/2006/relationships/slideLayout" Target="../slideLayouts/slideLayout74.xml"/><Relationship Id="rId6" Type="http://schemas.openxmlformats.org/officeDocument/2006/relationships/image" Target="../media/image97.png"/><Relationship Id="rId11" Type="http://schemas.openxmlformats.org/officeDocument/2006/relationships/image" Target="../media/image101.png"/><Relationship Id="rId5" Type="http://schemas.openxmlformats.org/officeDocument/2006/relationships/image" Target="../media/image96.png"/><Relationship Id="rId10" Type="http://schemas.microsoft.com/office/2007/relationships/hdphoto" Target="../media/hdphoto1.wdp"/><Relationship Id="rId4" Type="http://schemas.openxmlformats.org/officeDocument/2006/relationships/image" Target="../media/image95.png"/><Relationship Id="rId9" Type="http://schemas.openxmlformats.org/officeDocument/2006/relationships/image" Target="../media/image100.png"/></Relationships>
</file>

<file path=ppt/slides/_rels/slide180.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85.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81.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6.xml"/><Relationship Id="rId1" Type="http://schemas.openxmlformats.org/officeDocument/2006/relationships/slideLayout" Target="../slideLayouts/slideLayout57.xml"/></Relationships>
</file>

<file path=ppt/slides/_rels/slide18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87.xml"/><Relationship Id="rId1" Type="http://schemas.openxmlformats.org/officeDocument/2006/relationships/slideLayout" Target="../slideLayouts/slideLayout57.xml"/></Relationships>
</file>

<file path=ppt/slides/_rels/slide18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8.xml"/><Relationship Id="rId1" Type="http://schemas.openxmlformats.org/officeDocument/2006/relationships/slideLayout" Target="../slideLayouts/slideLayout7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5.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89.xml"/><Relationship Id="rId1" Type="http://schemas.openxmlformats.org/officeDocument/2006/relationships/slideLayout" Target="../slideLayouts/slideLayout78.xml"/><Relationship Id="rId5" Type="http://schemas.openxmlformats.org/officeDocument/2006/relationships/hyperlink" Target="https://www.nigelfrank.com/microsoft-azure-salary-survey/" TargetMode="External"/><Relationship Id="rId4" Type="http://schemas.openxmlformats.org/officeDocument/2006/relationships/image" Target="../media/image22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90.xml"/><Relationship Id="rId1" Type="http://schemas.openxmlformats.org/officeDocument/2006/relationships/slideLayout" Target="../slideLayouts/slideLayout75.xml"/><Relationship Id="rId4" Type="http://schemas.openxmlformats.org/officeDocument/2006/relationships/image" Target="../media/image227.png"/></Relationships>
</file>

<file path=ppt/slides/_rels/slide188.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5.xml"/></Relationships>
</file>

<file path=ppt/slides/_rels/slide18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9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5.xml"/></Relationships>
</file>

<file path=ppt/slides/_rels/slide19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5.xml"/></Relationships>
</file>

<file path=ppt/slides/_rels/slide19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5.xml"/></Relationships>
</file>

<file path=ppt/slides/_rels/slide193.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5.xml"/></Relationships>
</file>

<file path=ppt/slides/_rels/slide194.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75.xml"/></Relationships>
</file>

<file path=ppt/slides/_rels/slide19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75.xml"/></Relationships>
</file>

<file path=ppt/slides/_rels/slide196.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75.xml"/></Relationships>
</file>

<file path=ppt/slides/_rels/slide197.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75.xml"/></Relationships>
</file>

<file path=ppt/slides/_rels/slide198.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75.xml"/></Relationships>
</file>

<file path=ppt/slides/_rels/slide19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20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75.xml"/></Relationships>
</file>

<file path=ppt/slides/_rels/slide20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5.xml"/></Relationships>
</file>

<file path=ppt/slides/_rels/slide20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75.xml"/></Relationships>
</file>

<file path=ppt/slides/_rels/slide20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75.xml"/></Relationships>
</file>

<file path=ppt/slides/_rels/slide20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75.xml"/></Relationships>
</file>

<file path=ppt/slides/_rels/slide205.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75.xml"/></Relationships>
</file>

<file path=ppt/slides/_rels/slide206.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notesSlide" Target="../notesSlides/notesSlide20.xml"/><Relationship Id="rId1" Type="http://schemas.openxmlformats.org/officeDocument/2006/relationships/slideLayout" Target="../slideLayouts/slideLayout74.xml"/><Relationship Id="rId4" Type="http://schemas.openxmlformats.org/officeDocument/2006/relationships/hyperlink" Target="https://powerquery.microsoft.com/"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74.xml"/><Relationship Id="rId5" Type="http://schemas.openxmlformats.org/officeDocument/2006/relationships/image" Target="../media/image105.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3" Type="http://schemas.openxmlformats.org/officeDocument/2006/relationships/image" Target="../media/image107.sv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5.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oleObject" Target="../embeddings/oleObject5.bin"/><Relationship Id="rId1" Type="http://schemas.openxmlformats.org/officeDocument/2006/relationships/slideLayout" Target="../slideLayouts/slideLayout75.xml"/><Relationship Id="rId4" Type="http://schemas.openxmlformats.org/officeDocument/2006/relationships/image" Target="../media/image113.png"/></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3.xml"/><Relationship Id="rId1" Type="http://schemas.openxmlformats.org/officeDocument/2006/relationships/slideLayout" Target="../slideLayouts/slideLayout74.xml"/><Relationship Id="rId5" Type="http://schemas.openxmlformats.org/officeDocument/2006/relationships/image" Target="../media/image105.png"/><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09.svg"/><Relationship Id="rId3" Type="http://schemas.openxmlformats.org/officeDocument/2006/relationships/image" Target="../media/image107.svg"/><Relationship Id="rId7" Type="http://schemas.openxmlformats.org/officeDocument/2006/relationships/image" Target="../media/image116.svg"/><Relationship Id="rId12" Type="http://schemas.openxmlformats.org/officeDocument/2006/relationships/image" Target="../media/image108.png"/><Relationship Id="rId2" Type="http://schemas.openxmlformats.org/officeDocument/2006/relationships/image" Target="../media/image106.png"/><Relationship Id="rId1" Type="http://schemas.openxmlformats.org/officeDocument/2006/relationships/slideLayout" Target="../slideLayouts/slideLayout75.xml"/><Relationship Id="rId6" Type="http://schemas.openxmlformats.org/officeDocument/2006/relationships/image" Target="../media/image115.png"/><Relationship Id="rId11" Type="http://schemas.openxmlformats.org/officeDocument/2006/relationships/image" Target="../media/image120.sv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0.png"/><Relationship Id="rId9" Type="http://schemas.openxmlformats.org/officeDocument/2006/relationships/image" Target="../media/image118.sv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1.png"/><Relationship Id="rId1" Type="http://schemas.openxmlformats.org/officeDocument/2006/relationships/slideLayout" Target="../slideLayouts/slideLayout74.xml"/><Relationship Id="rId4" Type="http://schemas.openxmlformats.org/officeDocument/2006/relationships/image" Target="../media/image122.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7.xml.rels><?xml version="1.0" encoding="UTF-8" standalone="yes"?>
<Relationships xmlns="http://schemas.openxmlformats.org/package/2006/relationships"><Relationship Id="rId26" Type="http://schemas.openxmlformats.org/officeDocument/2006/relationships/tags" Target="../tags/tag204.xml"/><Relationship Id="rId21" Type="http://schemas.openxmlformats.org/officeDocument/2006/relationships/tags" Target="../tags/tag199.xml"/><Relationship Id="rId42" Type="http://schemas.openxmlformats.org/officeDocument/2006/relationships/tags" Target="../tags/tag220.xml"/><Relationship Id="rId47" Type="http://schemas.openxmlformats.org/officeDocument/2006/relationships/tags" Target="../tags/tag225.xml"/><Relationship Id="rId63" Type="http://schemas.openxmlformats.org/officeDocument/2006/relationships/tags" Target="../tags/tag241.xml"/><Relationship Id="rId68" Type="http://schemas.openxmlformats.org/officeDocument/2006/relationships/tags" Target="../tags/tag246.xml"/><Relationship Id="rId84" Type="http://schemas.openxmlformats.org/officeDocument/2006/relationships/tags" Target="../tags/tag262.xml"/><Relationship Id="rId89" Type="http://schemas.openxmlformats.org/officeDocument/2006/relationships/tags" Target="../tags/tag267.xml"/><Relationship Id="rId16" Type="http://schemas.openxmlformats.org/officeDocument/2006/relationships/tags" Target="../tags/tag194.xml"/><Relationship Id="rId11" Type="http://schemas.openxmlformats.org/officeDocument/2006/relationships/tags" Target="../tags/tag189.xml"/><Relationship Id="rId32" Type="http://schemas.openxmlformats.org/officeDocument/2006/relationships/tags" Target="../tags/tag210.xml"/><Relationship Id="rId37" Type="http://schemas.openxmlformats.org/officeDocument/2006/relationships/tags" Target="../tags/tag215.xml"/><Relationship Id="rId53" Type="http://schemas.openxmlformats.org/officeDocument/2006/relationships/tags" Target="../tags/tag231.xml"/><Relationship Id="rId58" Type="http://schemas.openxmlformats.org/officeDocument/2006/relationships/tags" Target="../tags/tag236.xml"/><Relationship Id="rId74" Type="http://schemas.openxmlformats.org/officeDocument/2006/relationships/tags" Target="../tags/tag252.xml"/><Relationship Id="rId79" Type="http://schemas.openxmlformats.org/officeDocument/2006/relationships/tags" Target="../tags/tag257.xml"/><Relationship Id="rId5" Type="http://schemas.openxmlformats.org/officeDocument/2006/relationships/tags" Target="../tags/tag183.xml"/><Relationship Id="rId90" Type="http://schemas.openxmlformats.org/officeDocument/2006/relationships/tags" Target="../tags/tag268.xml"/><Relationship Id="rId22" Type="http://schemas.openxmlformats.org/officeDocument/2006/relationships/tags" Target="../tags/tag200.xml"/><Relationship Id="rId27" Type="http://schemas.openxmlformats.org/officeDocument/2006/relationships/tags" Target="../tags/tag205.xml"/><Relationship Id="rId43" Type="http://schemas.openxmlformats.org/officeDocument/2006/relationships/tags" Target="../tags/tag221.xml"/><Relationship Id="rId48" Type="http://schemas.openxmlformats.org/officeDocument/2006/relationships/tags" Target="../tags/tag226.xml"/><Relationship Id="rId64" Type="http://schemas.openxmlformats.org/officeDocument/2006/relationships/tags" Target="../tags/tag242.xml"/><Relationship Id="rId69" Type="http://schemas.openxmlformats.org/officeDocument/2006/relationships/tags" Target="../tags/tag247.xml"/><Relationship Id="rId8" Type="http://schemas.openxmlformats.org/officeDocument/2006/relationships/tags" Target="../tags/tag186.xml"/><Relationship Id="rId51" Type="http://schemas.openxmlformats.org/officeDocument/2006/relationships/tags" Target="../tags/tag229.xml"/><Relationship Id="rId72" Type="http://schemas.openxmlformats.org/officeDocument/2006/relationships/tags" Target="../tags/tag250.xml"/><Relationship Id="rId80" Type="http://schemas.openxmlformats.org/officeDocument/2006/relationships/tags" Target="../tags/tag258.xml"/><Relationship Id="rId85" Type="http://schemas.openxmlformats.org/officeDocument/2006/relationships/tags" Target="../tags/tag263.xml"/><Relationship Id="rId93" Type="http://schemas.openxmlformats.org/officeDocument/2006/relationships/oleObject" Target="../embeddings/oleObject3.bin"/><Relationship Id="rId3" Type="http://schemas.openxmlformats.org/officeDocument/2006/relationships/tags" Target="../tags/tag181.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tags" Target="../tags/tag203.xml"/><Relationship Id="rId33" Type="http://schemas.openxmlformats.org/officeDocument/2006/relationships/tags" Target="../tags/tag211.xml"/><Relationship Id="rId38" Type="http://schemas.openxmlformats.org/officeDocument/2006/relationships/tags" Target="../tags/tag216.xml"/><Relationship Id="rId46" Type="http://schemas.openxmlformats.org/officeDocument/2006/relationships/tags" Target="../tags/tag224.xml"/><Relationship Id="rId59" Type="http://schemas.openxmlformats.org/officeDocument/2006/relationships/tags" Target="../tags/tag237.xml"/><Relationship Id="rId67" Type="http://schemas.openxmlformats.org/officeDocument/2006/relationships/tags" Target="../tags/tag245.xml"/><Relationship Id="rId20" Type="http://schemas.openxmlformats.org/officeDocument/2006/relationships/tags" Target="../tags/tag198.xml"/><Relationship Id="rId41" Type="http://schemas.openxmlformats.org/officeDocument/2006/relationships/tags" Target="../tags/tag219.xml"/><Relationship Id="rId54" Type="http://schemas.openxmlformats.org/officeDocument/2006/relationships/tags" Target="../tags/tag232.xml"/><Relationship Id="rId62" Type="http://schemas.openxmlformats.org/officeDocument/2006/relationships/tags" Target="../tags/tag240.xml"/><Relationship Id="rId70" Type="http://schemas.openxmlformats.org/officeDocument/2006/relationships/tags" Target="../tags/tag248.xml"/><Relationship Id="rId75" Type="http://schemas.openxmlformats.org/officeDocument/2006/relationships/tags" Target="../tags/tag253.xml"/><Relationship Id="rId83" Type="http://schemas.openxmlformats.org/officeDocument/2006/relationships/tags" Target="../tags/tag261.xml"/><Relationship Id="rId88" Type="http://schemas.openxmlformats.org/officeDocument/2006/relationships/tags" Target="../tags/tag266.xml"/><Relationship Id="rId91" Type="http://schemas.openxmlformats.org/officeDocument/2006/relationships/slideLayout" Target="../slideLayouts/slideLayout9.xml"/><Relationship Id="rId1" Type="http://schemas.openxmlformats.org/officeDocument/2006/relationships/tags" Target="../tags/tag179.xml"/><Relationship Id="rId6" Type="http://schemas.openxmlformats.org/officeDocument/2006/relationships/tags" Target="../tags/tag184.xml"/><Relationship Id="rId15" Type="http://schemas.openxmlformats.org/officeDocument/2006/relationships/tags" Target="../tags/tag193.xml"/><Relationship Id="rId23" Type="http://schemas.openxmlformats.org/officeDocument/2006/relationships/tags" Target="../tags/tag201.xml"/><Relationship Id="rId28" Type="http://schemas.openxmlformats.org/officeDocument/2006/relationships/tags" Target="../tags/tag206.xml"/><Relationship Id="rId36" Type="http://schemas.openxmlformats.org/officeDocument/2006/relationships/tags" Target="../tags/tag214.xml"/><Relationship Id="rId49" Type="http://schemas.openxmlformats.org/officeDocument/2006/relationships/tags" Target="../tags/tag227.xml"/><Relationship Id="rId57" Type="http://schemas.openxmlformats.org/officeDocument/2006/relationships/tags" Target="../tags/tag235.xml"/><Relationship Id="rId10" Type="http://schemas.openxmlformats.org/officeDocument/2006/relationships/tags" Target="../tags/tag188.xml"/><Relationship Id="rId31" Type="http://schemas.openxmlformats.org/officeDocument/2006/relationships/tags" Target="../tags/tag209.xml"/><Relationship Id="rId44" Type="http://schemas.openxmlformats.org/officeDocument/2006/relationships/tags" Target="../tags/tag222.xml"/><Relationship Id="rId52" Type="http://schemas.openxmlformats.org/officeDocument/2006/relationships/tags" Target="../tags/tag230.xml"/><Relationship Id="rId60" Type="http://schemas.openxmlformats.org/officeDocument/2006/relationships/tags" Target="../tags/tag238.xml"/><Relationship Id="rId65" Type="http://schemas.openxmlformats.org/officeDocument/2006/relationships/tags" Target="../tags/tag243.xml"/><Relationship Id="rId73" Type="http://schemas.openxmlformats.org/officeDocument/2006/relationships/tags" Target="../tags/tag251.xml"/><Relationship Id="rId78" Type="http://schemas.openxmlformats.org/officeDocument/2006/relationships/tags" Target="../tags/tag256.xml"/><Relationship Id="rId81" Type="http://schemas.openxmlformats.org/officeDocument/2006/relationships/tags" Target="../tags/tag259.xml"/><Relationship Id="rId86" Type="http://schemas.openxmlformats.org/officeDocument/2006/relationships/tags" Target="../tags/tag264.xml"/><Relationship Id="rId94" Type="http://schemas.openxmlformats.org/officeDocument/2006/relationships/image" Target="../media/image87.wmf"/><Relationship Id="rId4" Type="http://schemas.openxmlformats.org/officeDocument/2006/relationships/tags" Target="../tags/tag182.xml"/><Relationship Id="rId9" Type="http://schemas.openxmlformats.org/officeDocument/2006/relationships/tags" Target="../tags/tag187.xml"/><Relationship Id="rId13" Type="http://schemas.openxmlformats.org/officeDocument/2006/relationships/tags" Target="../tags/tag191.xml"/><Relationship Id="rId18" Type="http://schemas.openxmlformats.org/officeDocument/2006/relationships/tags" Target="../tags/tag196.xml"/><Relationship Id="rId39" Type="http://schemas.openxmlformats.org/officeDocument/2006/relationships/tags" Target="../tags/tag217.xml"/><Relationship Id="rId34" Type="http://schemas.openxmlformats.org/officeDocument/2006/relationships/tags" Target="../tags/tag212.xml"/><Relationship Id="rId50" Type="http://schemas.openxmlformats.org/officeDocument/2006/relationships/tags" Target="../tags/tag228.xml"/><Relationship Id="rId55" Type="http://schemas.openxmlformats.org/officeDocument/2006/relationships/tags" Target="../tags/tag233.xml"/><Relationship Id="rId76" Type="http://schemas.openxmlformats.org/officeDocument/2006/relationships/tags" Target="../tags/tag254.xml"/><Relationship Id="rId7" Type="http://schemas.openxmlformats.org/officeDocument/2006/relationships/tags" Target="../tags/tag185.xml"/><Relationship Id="rId71" Type="http://schemas.openxmlformats.org/officeDocument/2006/relationships/tags" Target="../tags/tag249.xml"/><Relationship Id="rId92" Type="http://schemas.openxmlformats.org/officeDocument/2006/relationships/notesSlide" Target="../notesSlides/notesSlide27.xml"/><Relationship Id="rId2" Type="http://schemas.openxmlformats.org/officeDocument/2006/relationships/tags" Target="../tags/tag180.xml"/><Relationship Id="rId29" Type="http://schemas.openxmlformats.org/officeDocument/2006/relationships/tags" Target="../tags/tag207.xml"/><Relationship Id="rId24" Type="http://schemas.openxmlformats.org/officeDocument/2006/relationships/tags" Target="../tags/tag202.xml"/><Relationship Id="rId40" Type="http://schemas.openxmlformats.org/officeDocument/2006/relationships/tags" Target="../tags/tag218.xml"/><Relationship Id="rId45" Type="http://schemas.openxmlformats.org/officeDocument/2006/relationships/tags" Target="../tags/tag223.xml"/><Relationship Id="rId66" Type="http://schemas.openxmlformats.org/officeDocument/2006/relationships/tags" Target="../tags/tag244.xml"/><Relationship Id="rId87" Type="http://schemas.openxmlformats.org/officeDocument/2006/relationships/tags" Target="../tags/tag265.xml"/><Relationship Id="rId61" Type="http://schemas.openxmlformats.org/officeDocument/2006/relationships/tags" Target="../tags/tag239.xml"/><Relationship Id="rId82" Type="http://schemas.openxmlformats.org/officeDocument/2006/relationships/tags" Target="../tags/tag260.xml"/><Relationship Id="rId19" Type="http://schemas.openxmlformats.org/officeDocument/2006/relationships/tags" Target="../tags/tag197.xml"/><Relationship Id="rId14" Type="http://schemas.openxmlformats.org/officeDocument/2006/relationships/tags" Target="../tags/tag192.xml"/><Relationship Id="rId30" Type="http://schemas.openxmlformats.org/officeDocument/2006/relationships/tags" Target="../tags/tag208.xml"/><Relationship Id="rId35" Type="http://schemas.openxmlformats.org/officeDocument/2006/relationships/tags" Target="../tags/tag213.xml"/><Relationship Id="rId56" Type="http://schemas.openxmlformats.org/officeDocument/2006/relationships/tags" Target="../tags/tag234.xml"/><Relationship Id="rId77" Type="http://schemas.openxmlformats.org/officeDocument/2006/relationships/tags" Target="../tags/tag255.xml"/></Relationships>
</file>

<file path=ppt/slides/_rels/slide3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31.xml"/></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1.xml"/><Relationship Id="rId1" Type="http://schemas.openxmlformats.org/officeDocument/2006/relationships/slideLayout" Target="../slideLayouts/slideLayout7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3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3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3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31.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70.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77.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40.png"/><Relationship Id="rId18" Type="http://schemas.openxmlformats.org/officeDocument/2006/relationships/image" Target="../media/image145.svg"/><Relationship Id="rId3" Type="http://schemas.openxmlformats.org/officeDocument/2006/relationships/image" Target="../media/image125.png"/><Relationship Id="rId7" Type="http://schemas.openxmlformats.org/officeDocument/2006/relationships/image" Target="../media/image134.png"/><Relationship Id="rId12" Type="http://schemas.openxmlformats.org/officeDocument/2006/relationships/image" Target="../media/image139.svg"/><Relationship Id="rId17" Type="http://schemas.openxmlformats.org/officeDocument/2006/relationships/image" Target="../media/image144.png"/><Relationship Id="rId2" Type="http://schemas.openxmlformats.org/officeDocument/2006/relationships/notesSlide" Target="../notesSlides/notesSlide51.xml"/><Relationship Id="rId16" Type="http://schemas.openxmlformats.org/officeDocument/2006/relationships/image" Target="../media/image143.svg"/><Relationship Id="rId1" Type="http://schemas.openxmlformats.org/officeDocument/2006/relationships/slideLayout" Target="../slideLayouts/slideLayout9.xml"/><Relationship Id="rId6" Type="http://schemas.openxmlformats.org/officeDocument/2006/relationships/image" Target="../media/image133.svg"/><Relationship Id="rId11" Type="http://schemas.openxmlformats.org/officeDocument/2006/relationships/image" Target="../media/image138.png"/><Relationship Id="rId5" Type="http://schemas.openxmlformats.org/officeDocument/2006/relationships/image" Target="../media/image132.png"/><Relationship Id="rId15" Type="http://schemas.openxmlformats.org/officeDocument/2006/relationships/image" Target="../media/image142.png"/><Relationship Id="rId10" Type="http://schemas.openxmlformats.org/officeDocument/2006/relationships/image" Target="../media/image137.svg"/><Relationship Id="rId4" Type="http://schemas.openxmlformats.org/officeDocument/2006/relationships/image" Target="../media/image126.svg"/><Relationship Id="rId9" Type="http://schemas.openxmlformats.org/officeDocument/2006/relationships/image" Target="../media/image136.png"/><Relationship Id="rId14" Type="http://schemas.openxmlformats.org/officeDocument/2006/relationships/image" Target="../media/image141.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4.xml"/></Relationships>
</file>

<file path=ppt/slides/_rels/slide84.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146.png"/><Relationship Id="rId1" Type="http://schemas.openxmlformats.org/officeDocument/2006/relationships/slideLayout" Target="../slideLayouts/slideLayout74.xml"/></Relationships>
</file>

<file path=ppt/slides/_rels/slide8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5.xml"/><Relationship Id="rId1" Type="http://schemas.openxmlformats.org/officeDocument/2006/relationships/slideLayout" Target="../slideLayouts/slideLayout74.xml"/><Relationship Id="rId4" Type="http://schemas.openxmlformats.org/officeDocument/2006/relationships/image" Target="../media/image148.png"/></Relationships>
</file>

<file path=ppt/slides/_rels/slide8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6.xml"/><Relationship Id="rId1" Type="http://schemas.openxmlformats.org/officeDocument/2006/relationships/slideLayout" Target="../slideLayouts/slideLayout7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9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53.png"/><Relationship Id="rId2" Type="http://schemas.openxmlformats.org/officeDocument/2006/relationships/diagramData" Target="../diagrams/data3.xml"/><Relationship Id="rId1" Type="http://schemas.openxmlformats.org/officeDocument/2006/relationships/slideLayout" Target="../slideLayouts/slideLayout7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0.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a:t>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5232202"/>
          </a:xfrm>
          <a:prstGeom prst="rect">
            <a:avLst/>
          </a:prstGeom>
          <a:noFill/>
        </p:spPr>
        <p:txBody>
          <a:bodyPr wrap="square" lIns="0" tIns="0" rIns="0" bIns="0" rtlCol="0">
            <a:spAutoFit/>
          </a:bodyPr>
          <a:lstStyle/>
          <a:p>
            <a:pPr algn="l"/>
            <a:r>
              <a:rPr lang="en-US" sz="2000" dirty="0">
                <a:hlinkClick r:id="rId3"/>
              </a:rPr>
              <a:t>GitHub (Day After Dashboard in a Day) </a:t>
            </a:r>
            <a:endParaRPr lang="en-US" sz="2000" dirty="0"/>
          </a:p>
          <a:p>
            <a:pPr algn="l"/>
            <a:r>
              <a:rPr lang="en-US" sz="2000" dirty="0">
                <a:hlinkClick r:id="rId4"/>
              </a:rPr>
              <a:t>Premium features of dataflows</a:t>
            </a:r>
            <a:endParaRPr lang="en-US" sz="2000" dirty="0"/>
          </a:p>
          <a:p>
            <a:pPr algn="l"/>
            <a:r>
              <a:rPr lang="en-US" sz="2000" dirty="0">
                <a:hlinkClick r:id="rId5"/>
              </a:rPr>
              <a:t>Power Query SDK </a:t>
            </a:r>
            <a:r>
              <a:rPr lang="en-US" sz="2000" dirty="0"/>
              <a:t>for Visual Studio</a:t>
            </a:r>
          </a:p>
          <a:p>
            <a:pPr algn="l"/>
            <a:r>
              <a:rPr lang="en-US" sz="2000" dirty="0">
                <a:hlinkClick r:id="rId6"/>
              </a:rPr>
              <a:t>Power Query M / VS Code </a:t>
            </a:r>
            <a:endParaRPr lang="en-US" sz="2000" dirty="0"/>
          </a:p>
          <a:p>
            <a:pPr algn="l"/>
            <a:r>
              <a:rPr lang="en-US" sz="2000" dirty="0">
                <a:hlinkClick r:id="rId7"/>
              </a:rPr>
              <a:t>#shared keyword for all Power Query functions</a:t>
            </a:r>
            <a:endParaRPr lang="en-US" sz="2000" dirty="0"/>
          </a:p>
          <a:p>
            <a:pPr algn="l"/>
            <a:r>
              <a:rPr lang="en-US" sz="2000" dirty="0">
                <a:hlinkClick r:id="rId8"/>
              </a:rPr>
              <a:t>Column </a:t>
            </a:r>
            <a:r>
              <a:rPr lang="en-US" sz="2000" dirty="0" err="1">
                <a:hlinkClick r:id="rId8"/>
              </a:rPr>
              <a:t>Renamer</a:t>
            </a:r>
            <a:r>
              <a:rPr lang="en-US" sz="2000" dirty="0">
                <a:hlinkClick r:id="rId8"/>
              </a:rPr>
              <a:t> Custom Function</a:t>
            </a:r>
            <a:r>
              <a:rPr lang="en-US" sz="2000" dirty="0"/>
              <a:t> (Pascal Case)</a:t>
            </a:r>
          </a:p>
          <a:p>
            <a:pPr algn="l"/>
            <a:r>
              <a:rPr lang="en-US" sz="2000" dirty="0">
                <a:hlinkClick r:id="rId9"/>
              </a:rPr>
              <a:t>Column </a:t>
            </a:r>
            <a:r>
              <a:rPr lang="en-US" sz="2000" dirty="0" err="1">
                <a:hlinkClick r:id="rId9"/>
              </a:rPr>
              <a:t>Renamer</a:t>
            </a:r>
            <a:r>
              <a:rPr lang="en-US" sz="2000" dirty="0">
                <a:hlinkClick r:id="rId9"/>
              </a:rPr>
              <a:t> Custom Function </a:t>
            </a:r>
            <a:r>
              <a:rPr lang="en-US" sz="2000" dirty="0"/>
              <a:t>(Underscore)</a:t>
            </a:r>
          </a:p>
          <a:p>
            <a:pPr algn="l"/>
            <a:r>
              <a:rPr lang="en-US" sz="2000" dirty="0">
                <a:hlinkClick r:id="rId10"/>
              </a:rPr>
              <a:t>PowerBI.tips Business Ops </a:t>
            </a:r>
            <a:r>
              <a:rPr lang="en-US" sz="2000" dirty="0"/>
              <a:t>(a community collection of External Tools)</a:t>
            </a:r>
          </a:p>
          <a:p>
            <a:pPr algn="l"/>
            <a:r>
              <a:rPr lang="en-US" sz="2000" dirty="0">
                <a:hlinkClick r:id="rId11"/>
              </a:rPr>
              <a:t>Everything you wanted to know about Incremental Refresh in Power BI</a:t>
            </a:r>
            <a:endParaRPr lang="en-US" sz="2000" dirty="0"/>
          </a:p>
          <a:p>
            <a:pPr algn="l"/>
            <a:r>
              <a:rPr lang="en-US" sz="2000" dirty="0">
                <a:hlinkClick r:id="rId12"/>
              </a:rPr>
              <a:t>The </a:t>
            </a:r>
            <a:r>
              <a:rPr lang="en-US" sz="2000" dirty="0" err="1">
                <a:hlinkClick r:id="rId12"/>
              </a:rPr>
              <a:t>VertiPaq</a:t>
            </a:r>
            <a:r>
              <a:rPr lang="en-US" sz="2000" dirty="0">
                <a:hlinkClick r:id="rId12"/>
              </a:rPr>
              <a:t> Engine in DAX</a:t>
            </a:r>
            <a:endParaRPr lang="en-US" sz="2000" dirty="0"/>
          </a:p>
          <a:p>
            <a:pPr algn="l"/>
            <a:r>
              <a:rPr lang="en-US" sz="2000" dirty="0">
                <a:hlinkClick r:id="rId13"/>
              </a:rPr>
              <a:t>SQLBI Training</a:t>
            </a:r>
            <a:endParaRPr lang="en-US" sz="2000" dirty="0"/>
          </a:p>
          <a:p>
            <a:pPr algn="l"/>
            <a:r>
              <a:rPr lang="en-US" sz="2000" dirty="0">
                <a:hlinkClick r:id="rId14"/>
              </a:rPr>
              <a:t>Design effective reports in Power BI </a:t>
            </a:r>
            <a:endParaRPr lang="en-US" sz="2000" dirty="0"/>
          </a:p>
          <a:p>
            <a:pPr algn="l"/>
            <a:r>
              <a:rPr lang="en-US" sz="2000" dirty="0">
                <a:hlinkClick r:id="rId15"/>
              </a:rPr>
              <a:t>Themeable backgrounds for Power BI </a:t>
            </a:r>
            <a:r>
              <a:rPr lang="en-US" sz="2000" dirty="0"/>
              <a:t>(PowerPoint)</a:t>
            </a:r>
          </a:p>
          <a:p>
            <a:pPr algn="l"/>
            <a:r>
              <a:rPr lang="en-US" sz="2000" dirty="0">
                <a:hlinkClick r:id="rId16"/>
              </a:rPr>
              <a:t>Building a Data Culture</a:t>
            </a:r>
            <a:endParaRPr lang="en-US" sz="2000" dirty="0"/>
          </a:p>
          <a:p>
            <a:pPr algn="l"/>
            <a:r>
              <a:rPr lang="en-US" sz="2000" dirty="0">
                <a:hlinkClick r:id="rId17"/>
              </a:rPr>
              <a:t>Customer Success Stories</a:t>
            </a:r>
            <a:endParaRPr lang="en-US" sz="2000" dirty="0"/>
          </a:p>
          <a:p>
            <a:pPr algn="l"/>
            <a:r>
              <a:rPr lang="en-US" sz="2000" dirty="0">
                <a:hlinkClick r:id="rId18"/>
              </a:rPr>
              <a:t>Microsoft Stores Training</a:t>
            </a:r>
            <a:endParaRPr lang="en-US" sz="2000" dirty="0"/>
          </a:p>
          <a:p>
            <a:pPr algn="l"/>
            <a:r>
              <a:rPr lang="en-US" sz="2000" dirty="0">
                <a:hlinkClick r:id="rId19"/>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extLst>
              <p:ext uri="{D42A27DB-BD31-4B8C-83A1-F6EECF244321}">
                <p14:modId xmlns:p14="http://schemas.microsoft.com/office/powerpoint/2010/main" val="3582156839"/>
              </p:ext>
            </p:extLst>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18600001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extLst>
              <p:ext uri="{D42A27DB-BD31-4B8C-83A1-F6EECF244321}">
                <p14:modId xmlns:p14="http://schemas.microsoft.com/office/powerpoint/2010/main" val="2309271631"/>
              </p:ext>
            </p:extLst>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415166320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23806131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233424"/>
            <a:chOff x="5889037" y="1419924"/>
            <a:chExt cx="6141097" cy="4233964"/>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170504"/>
            </a:xfrm>
            <a:prstGeom prst="rect">
              <a:avLst/>
            </a:prstGeom>
            <a:noFill/>
          </p:spPr>
          <p:txBody>
            <a:bodyPr wrap="square">
              <a:spAutoFit/>
            </a:bodyPr>
            <a:lstStyle/>
            <a:p>
              <a:r>
                <a:rPr lang="en-US" sz="2800" dirty="0">
                  <a:solidFill>
                    <a:srgbClr val="171717"/>
                  </a:solidFill>
                  <a:latin typeface="+mj-lt"/>
                </a:rPr>
                <a:t>For new users to adopt the report it must be “functional”, “fast” and capable of finding new insights with the click of a button.</a:t>
              </a:r>
            </a:p>
            <a:p>
              <a:endParaRPr lang="en-US" sz="2800" dirty="0">
                <a:solidFill>
                  <a:srgbClr val="171717"/>
                </a:solidFill>
                <a:latin typeface="+mj-lt"/>
              </a:endParaRPr>
            </a:p>
            <a:p>
              <a:r>
                <a:rPr lang="en-US" sz="2000" dirty="0">
                  <a:solidFill>
                    <a:srgbClr val="171717"/>
                  </a:solidFill>
                </a:rPr>
                <a:t>Connecting to a shared dataset and leveraging design best practices, we’ll create an aesthetically pleasing and performant report experiences.</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1737087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D43C-C665-428F-BCAA-4ED3F3AF2A1A}"/>
              </a:ext>
            </a:extLst>
          </p:cNvPr>
          <p:cNvSpPr>
            <a:spLocks noGrp="1"/>
          </p:cNvSpPr>
          <p:nvPr>
            <p:ph type="title"/>
          </p:nvPr>
        </p:nvSpPr>
        <p:spPr/>
        <p:txBody>
          <a:bodyPr/>
          <a:lstStyle/>
          <a:p>
            <a:r>
              <a:rPr lang="en-US" dirty="0"/>
              <a:t>Report types</a:t>
            </a:r>
          </a:p>
        </p:txBody>
      </p:sp>
      <p:sp>
        <p:nvSpPr>
          <p:cNvPr id="20" name="Text Placeholder 19">
            <a:extLst>
              <a:ext uri="{FF2B5EF4-FFF2-40B4-BE49-F238E27FC236}">
                <a16:creationId xmlns:a16="http://schemas.microsoft.com/office/drawing/2014/main" id="{1A79FE5B-155C-45F7-80E8-3715CD7A2F70}"/>
              </a:ext>
            </a:extLst>
          </p:cNvPr>
          <p:cNvSpPr>
            <a:spLocks noGrp="1"/>
          </p:cNvSpPr>
          <p:nvPr>
            <p:ph type="body" sz="quarter" idx="10"/>
          </p:nvPr>
        </p:nvSpPr>
        <p:spPr>
          <a:xfrm>
            <a:off x="595840" y="1494644"/>
            <a:ext cx="5277437" cy="1067207"/>
          </a:xfrm>
        </p:spPr>
        <p:txBody>
          <a:bodyPr/>
          <a:lstStyle/>
          <a:p>
            <a:pPr marL="285721" indent="-285721" defTabSz="914309">
              <a:spcBef>
                <a:spcPts val="0"/>
              </a:spcBef>
              <a:buBlip>
                <a:blip r:embed="rId2"/>
              </a:buBlip>
            </a:pPr>
            <a:r>
              <a:rPr lang="en-US" sz="1800" dirty="0">
                <a:gradFill>
                  <a:gsLst>
                    <a:gs pos="1250">
                      <a:schemeClr val="tx1"/>
                    </a:gs>
                    <a:gs pos="100000">
                      <a:schemeClr val="tx1"/>
                    </a:gs>
                  </a:gsLst>
                  <a:lin ang="5400000" scaled="0"/>
                </a:gradFill>
                <a:latin typeface="+mn-lt"/>
                <a:cs typeface="Arial" panose="020B0604020202020204" pitchFamily="34" charset="0"/>
              </a:rPr>
              <a:t>Analytical</a:t>
            </a:r>
          </a:p>
          <a:p>
            <a:pPr lvl="1" defTabSz="914309">
              <a:spcBef>
                <a:spcPts val="0"/>
              </a:spcBef>
            </a:pPr>
            <a:r>
              <a:rPr lang="en-US" sz="1200" b="1" dirty="0">
                <a:gradFill>
                  <a:gsLst>
                    <a:gs pos="1250">
                      <a:schemeClr val="tx1"/>
                    </a:gs>
                    <a:gs pos="100000">
                      <a:schemeClr val="tx1"/>
                    </a:gs>
                  </a:gsLst>
                  <a:lin ang="5400000" scaled="0"/>
                </a:gradFill>
                <a:cs typeface="Arial" panose="020B0604020202020204" pitchFamily="34" charset="0"/>
              </a:rPr>
              <a:t>Description:</a:t>
            </a:r>
            <a:r>
              <a:rPr lang="en-US" sz="1200" dirty="0">
                <a:gradFill>
                  <a:gsLst>
                    <a:gs pos="1250">
                      <a:schemeClr val="tx1"/>
                    </a:gs>
                    <a:gs pos="100000">
                      <a:schemeClr val="tx1"/>
                    </a:gs>
                  </a:gsLst>
                  <a:lin ang="5400000" scaled="0"/>
                </a:gradFill>
                <a:cs typeface="Arial" panose="020B0604020202020204" pitchFamily="34" charset="0"/>
              </a:rPr>
              <a:t> Supports the strategic functions of senior management. Often a balance between simplicity and utility through key performance indicators and business measures displayed in a Dashboard or Scorecard report style.</a:t>
            </a:r>
          </a:p>
          <a:p>
            <a:pPr lvl="1" defTabSz="914309">
              <a:spcBef>
                <a:spcPts val="0"/>
              </a:spcBef>
            </a:pPr>
            <a:endParaRPr lang="en-US" sz="168" dirty="0">
              <a:gradFill>
                <a:gsLst>
                  <a:gs pos="1250">
                    <a:schemeClr val="tx1"/>
                  </a:gs>
                  <a:gs pos="100000">
                    <a:schemeClr val="tx1"/>
                  </a:gs>
                </a:gsLst>
                <a:lin ang="5400000" scaled="0"/>
              </a:gradFill>
              <a:cs typeface="Arial" panose="020B0604020202020204" pitchFamily="34" charset="0"/>
            </a:endParaRPr>
          </a:p>
          <a:p>
            <a:pPr lvl="1" defTabSz="914309">
              <a:spcBef>
                <a:spcPts val="0"/>
              </a:spcBef>
            </a:pPr>
            <a:endParaRPr lang="en-US" sz="168" dirty="0">
              <a:gradFill>
                <a:gsLst>
                  <a:gs pos="1250">
                    <a:schemeClr val="tx1"/>
                  </a:gs>
                  <a:gs pos="100000">
                    <a:schemeClr val="tx1"/>
                  </a:gs>
                </a:gsLst>
                <a:lin ang="5400000" scaled="0"/>
              </a:gradFill>
              <a:cs typeface="Arial" panose="020B0604020202020204" pitchFamily="34" charset="0"/>
            </a:endParaRPr>
          </a:p>
        </p:txBody>
      </p:sp>
      <p:pic>
        <p:nvPicPr>
          <p:cNvPr id="14" name="Picture Placeholder 13">
            <a:extLst>
              <a:ext uri="{FF2B5EF4-FFF2-40B4-BE49-F238E27FC236}">
                <a16:creationId xmlns:a16="http://schemas.microsoft.com/office/drawing/2014/main" id="{C6CE33D9-237F-4A82-9849-8BAB0631B3A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a:ext>
            </a:extLst>
          </a:blip>
          <a:srcRect t="12354" b="12354"/>
          <a:stretch/>
        </p:blipFill>
        <p:spPr/>
      </p:pic>
      <p:sp>
        <p:nvSpPr>
          <p:cNvPr id="5" name="Text Placeholder 19">
            <a:extLst>
              <a:ext uri="{FF2B5EF4-FFF2-40B4-BE49-F238E27FC236}">
                <a16:creationId xmlns:a16="http://schemas.microsoft.com/office/drawing/2014/main" id="{05416239-C478-49DF-9C2D-28B9DC9535BB}"/>
              </a:ext>
            </a:extLst>
          </p:cNvPr>
          <p:cNvSpPr txBox="1">
            <a:spLocks/>
          </p:cNvSpPr>
          <p:nvPr/>
        </p:nvSpPr>
        <p:spPr>
          <a:xfrm>
            <a:off x="595840" y="4361208"/>
            <a:ext cx="5277437" cy="830891"/>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21" indent="-285721" defTabSz="914309">
              <a:spcBef>
                <a:spcPts val="0"/>
              </a:spcBef>
              <a:buClr>
                <a:srgbClr val="000000"/>
              </a:buClr>
              <a:buBlip>
                <a:blip r:embed="rId2"/>
              </a:buBlip>
            </a:pPr>
            <a:r>
              <a:rPr lang="en-US" sz="1800" dirty="0">
                <a:gradFill>
                  <a:gsLst>
                    <a:gs pos="1250">
                      <a:srgbClr val="000000"/>
                    </a:gs>
                    <a:gs pos="100000">
                      <a:srgbClr val="000000"/>
                    </a:gs>
                  </a:gsLst>
                  <a:lin ang="5400000" scaled="0"/>
                </a:gradFill>
                <a:latin typeface="Segoe UI"/>
                <a:cs typeface="Arial" panose="020B0604020202020204" pitchFamily="34" charset="0"/>
              </a:rPr>
              <a:t>Ad hoc</a:t>
            </a:r>
          </a:p>
          <a:p>
            <a:pPr marL="260648" lvl="1" defTabSz="914309">
              <a:spcBef>
                <a:spcPts val="0"/>
              </a:spcBef>
            </a:pPr>
            <a:r>
              <a:rPr lang="en-US" sz="1200" b="1" dirty="0">
                <a:gradFill>
                  <a:gsLst>
                    <a:gs pos="1250">
                      <a:srgbClr val="000000"/>
                    </a:gs>
                    <a:gs pos="100000">
                      <a:srgbClr val="000000"/>
                    </a:gs>
                  </a:gsLst>
                  <a:lin ang="5400000" scaled="0"/>
                </a:gradFill>
                <a:latin typeface="Segoe UI"/>
                <a:cs typeface="Arial" panose="020B0604020202020204" pitchFamily="34" charset="0"/>
              </a:rPr>
              <a:t>Description: </a:t>
            </a:r>
            <a:r>
              <a:rPr lang="en-US" sz="1200" dirty="0">
                <a:gradFill>
                  <a:gsLst>
                    <a:gs pos="1250">
                      <a:srgbClr val="000000"/>
                    </a:gs>
                    <a:gs pos="100000">
                      <a:srgbClr val="000000"/>
                    </a:gs>
                  </a:gsLst>
                  <a:lin ang="5400000" scaled="0"/>
                </a:gradFill>
                <a:latin typeface="Segoe UI"/>
                <a:cs typeface="Arial" panose="020B0604020202020204" pitchFamily="34" charset="0"/>
              </a:rPr>
              <a:t>Supports the flexibility of a one-time report, created in real-time for a particular purpose or business necessity. Often summarized in a PivotTable report style.</a:t>
            </a:r>
          </a:p>
        </p:txBody>
      </p:sp>
      <p:sp>
        <p:nvSpPr>
          <p:cNvPr id="3" name="Text Placeholder 19">
            <a:extLst>
              <a:ext uri="{FF2B5EF4-FFF2-40B4-BE49-F238E27FC236}">
                <a16:creationId xmlns:a16="http://schemas.microsoft.com/office/drawing/2014/main" id="{73604D3B-C70C-4FE5-94EE-DF965137597D}"/>
              </a:ext>
            </a:extLst>
          </p:cNvPr>
          <p:cNvSpPr txBox="1">
            <a:spLocks/>
          </p:cNvSpPr>
          <p:nvPr/>
        </p:nvSpPr>
        <p:spPr>
          <a:xfrm>
            <a:off x="595840" y="2953763"/>
            <a:ext cx="5277437" cy="830891"/>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21" indent="-285721" defTabSz="914309">
              <a:spcBef>
                <a:spcPts val="0"/>
              </a:spcBef>
              <a:buClr>
                <a:srgbClr val="000000"/>
              </a:buClr>
              <a:buBlip>
                <a:blip r:embed="rId2"/>
              </a:buBlip>
            </a:pPr>
            <a:r>
              <a:rPr lang="en-US" sz="1800" dirty="0">
                <a:gradFill>
                  <a:gsLst>
                    <a:gs pos="1250">
                      <a:srgbClr val="000000"/>
                    </a:gs>
                    <a:gs pos="100000">
                      <a:srgbClr val="000000"/>
                    </a:gs>
                  </a:gsLst>
                  <a:lin ang="5400000" scaled="0"/>
                </a:gradFill>
                <a:latin typeface="Segoe UI"/>
                <a:cs typeface="Arial" panose="020B0604020202020204" pitchFamily="34" charset="0"/>
              </a:rPr>
              <a:t>Operational</a:t>
            </a:r>
          </a:p>
          <a:p>
            <a:pPr marL="260648" lvl="1" defTabSz="914309">
              <a:spcBef>
                <a:spcPts val="0"/>
              </a:spcBef>
            </a:pPr>
            <a:r>
              <a:rPr lang="en-US" sz="1200" b="1" dirty="0">
                <a:gradFill>
                  <a:gsLst>
                    <a:gs pos="1250">
                      <a:srgbClr val="000000"/>
                    </a:gs>
                    <a:gs pos="100000">
                      <a:srgbClr val="000000"/>
                    </a:gs>
                  </a:gsLst>
                  <a:lin ang="5400000" scaled="0"/>
                </a:gradFill>
                <a:latin typeface="Segoe UI"/>
                <a:cs typeface="Arial" panose="020B0604020202020204" pitchFamily="34" charset="0"/>
              </a:rPr>
              <a:t>Description:</a:t>
            </a:r>
            <a:r>
              <a:rPr lang="en-US" sz="1200" dirty="0">
                <a:gradFill>
                  <a:gsLst>
                    <a:gs pos="1250">
                      <a:srgbClr val="000000"/>
                    </a:gs>
                    <a:gs pos="100000">
                      <a:srgbClr val="000000"/>
                    </a:gs>
                  </a:gsLst>
                  <a:lin ang="5400000" scaled="0"/>
                </a:gradFill>
                <a:latin typeface="Segoe UI"/>
                <a:cs typeface="Arial" panose="020B0604020202020204" pitchFamily="34" charset="0"/>
              </a:rPr>
              <a:t> Supports an organizations day-to-day functions. Often a highly-formatted and consistent output displayed in a Tabular or List report style.</a:t>
            </a:r>
          </a:p>
        </p:txBody>
      </p:sp>
    </p:spTree>
    <p:extLst>
      <p:ext uri="{BB962C8B-B14F-4D97-AF65-F5344CB8AC3E}">
        <p14:creationId xmlns:p14="http://schemas.microsoft.com/office/powerpoint/2010/main" val="17015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1000"/>
                                        <p:tgtEl>
                                          <p:spTgt spid="20">
                                            <p:txEl>
                                              <p:pRg st="1" end="1"/>
                                            </p:txEl>
                                          </p:spTgt>
                                        </p:tgtEl>
                                      </p:cBhvr>
                                    </p:animEffect>
                                    <p:anim calcmode="lin" valueType="num">
                                      <p:cBhvr>
                                        <p:cTn id="13"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5" grpId="0"/>
      <p:bldP spid="3"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p:txBody>
          <a:bodyPr/>
          <a:lstStyle/>
          <a:p>
            <a:r>
              <a:rPr lang="en-US"/>
              <a:t>How does Power BI do it?</a:t>
            </a:r>
          </a:p>
        </p:txBody>
      </p:sp>
    </p:spTree>
    <p:extLst>
      <p:ext uri="{BB962C8B-B14F-4D97-AF65-F5344CB8AC3E}">
        <p14:creationId xmlns:p14="http://schemas.microsoft.com/office/powerpoint/2010/main" val="54194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Power BI Desktop</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grpSp>
        <p:nvGrpSpPr>
          <p:cNvPr id="5" name="Group 4">
            <a:extLst>
              <a:ext uri="{FF2B5EF4-FFF2-40B4-BE49-F238E27FC236}">
                <a16:creationId xmlns:a16="http://schemas.microsoft.com/office/drawing/2014/main" id="{5848C5F4-8DF8-44FC-9ADA-CF248B83CCAB}"/>
              </a:ext>
            </a:extLst>
          </p:cNvPr>
          <p:cNvGrpSpPr/>
          <p:nvPr/>
        </p:nvGrpSpPr>
        <p:grpSpPr>
          <a:xfrm>
            <a:off x="3520855" y="1651416"/>
            <a:ext cx="8238656" cy="4736315"/>
            <a:chOff x="2493436" y="577476"/>
            <a:chExt cx="7789717" cy="4814343"/>
          </a:xfrm>
          <a:solidFill>
            <a:schemeClr val="tx1"/>
          </a:solidFill>
        </p:grpSpPr>
        <p:pic>
          <p:nvPicPr>
            <p:cNvPr id="6" name="Picture 2" descr="Image of Power BI desktop report ">
              <a:extLst>
                <a:ext uri="{FF2B5EF4-FFF2-40B4-BE49-F238E27FC236}">
                  <a16:creationId xmlns:a16="http://schemas.microsoft.com/office/drawing/2014/main" id="{D91B113B-1DD0-46A9-9B97-D3E4104585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3436" y="577476"/>
              <a:ext cx="7789717" cy="4814343"/>
            </a:xfrm>
            <a:prstGeom prst="rect">
              <a:avLst/>
            </a:prstGeom>
            <a:grpFill/>
            <a:ln>
              <a:noFill/>
            </a:ln>
          </p:spPr>
        </p:pic>
        <p:pic>
          <p:nvPicPr>
            <p:cNvPr id="8" name="Picture 7">
              <a:extLst>
                <a:ext uri="{FF2B5EF4-FFF2-40B4-BE49-F238E27FC236}">
                  <a16:creationId xmlns:a16="http://schemas.microsoft.com/office/drawing/2014/main" id="{BEF224D6-56AE-4FD4-B3A1-D1A710A8CD57}"/>
                </a:ext>
              </a:extLst>
            </p:cNvPr>
            <p:cNvPicPr>
              <a:picLocks noChangeAspect="1"/>
            </p:cNvPicPr>
            <p:nvPr/>
          </p:nvPicPr>
          <p:blipFill rotWithShape="1">
            <a:blip r:embed="rId4"/>
            <a:srcRect b="21796"/>
            <a:stretch/>
          </p:blipFill>
          <p:spPr>
            <a:xfrm>
              <a:off x="9386466" y="1279375"/>
              <a:ext cx="776568" cy="3999028"/>
            </a:xfrm>
            <a:prstGeom prst="rect">
              <a:avLst/>
            </a:prstGeom>
            <a:grpFill/>
          </p:spPr>
        </p:pic>
      </p:grpSp>
      <p:pic>
        <p:nvPicPr>
          <p:cNvPr id="12" name="Graphic 11">
            <a:extLst>
              <a:ext uri="{FF2B5EF4-FFF2-40B4-BE49-F238E27FC236}">
                <a16:creationId xmlns:a16="http://schemas.microsoft.com/office/drawing/2014/main" id="{C16DA0F2-2160-41BD-9BA3-6CEDBB87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908" y="419271"/>
            <a:ext cx="659787" cy="659787"/>
          </a:xfrm>
          <a:prstGeom prst="rect">
            <a:avLst/>
          </a:prstGeom>
        </p:spPr>
      </p:pic>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Familiar O365 like experience, the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PowerPoint for data</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Create </a:t>
            </a:r>
            <a:r>
              <a:rPr lang="en-US" sz="1600" b="1" kern="0" dirty="0">
                <a:gradFill>
                  <a:gsLst>
                    <a:gs pos="0">
                      <a:srgbClr val="000000"/>
                    </a:gs>
                    <a:gs pos="100000">
                      <a:srgbClr val="000000"/>
                    </a:gs>
                  </a:gsLst>
                  <a:lin ang="5400000" scaled="1"/>
                </a:gradFill>
                <a:latin typeface="Segoe UI"/>
                <a:cs typeface="Segoe UI" pitchFamily="34" charset="0"/>
              </a:rPr>
              <a:t>interactive,</a:t>
            </a:r>
            <a:r>
              <a:rPr lang="en-US" sz="1600" kern="0" dirty="0">
                <a:gradFill>
                  <a:gsLst>
                    <a:gs pos="0">
                      <a:srgbClr val="000000"/>
                    </a:gs>
                    <a:gs pos="100000">
                      <a:srgbClr val="000000"/>
                    </a:gs>
                  </a:gsLst>
                  <a:lin ang="5400000" scaled="1"/>
                </a:gradFill>
                <a:latin typeface="Segoe UI"/>
                <a:cs typeface="Segoe UI" pitchFamily="34" charset="0"/>
              </a:rPr>
              <a:t> </a:t>
            </a:r>
            <a:r>
              <a:rPr lang="en-US" sz="1600" b="1" kern="0" dirty="0">
                <a:gradFill>
                  <a:gsLst>
                    <a:gs pos="0">
                      <a:srgbClr val="000000"/>
                    </a:gs>
                    <a:gs pos="100000">
                      <a:srgbClr val="000000"/>
                    </a:gs>
                  </a:gsLst>
                  <a:lin ang="5400000" scaled="1"/>
                </a:gradFill>
                <a:latin typeface="Segoe UI"/>
                <a:cs typeface="Segoe UI" pitchFamily="34" charset="0"/>
              </a:rPr>
              <a:t>immersive</a:t>
            </a:r>
            <a:r>
              <a:rPr lang="en-US" sz="1600" kern="0" dirty="0">
                <a:gradFill>
                  <a:gsLst>
                    <a:gs pos="0">
                      <a:srgbClr val="000000"/>
                    </a:gs>
                    <a:gs pos="100000">
                      <a:srgbClr val="000000"/>
                    </a:gs>
                  </a:gsLst>
                  <a:lin ang="5400000" scaled="1"/>
                </a:gradFill>
                <a:latin typeface="Segoe UI"/>
                <a:cs typeface="Segoe UI" pitchFamily="34" charset="0"/>
              </a:rPr>
              <a:t> reports and dashboards that provide </a:t>
            </a:r>
            <a:r>
              <a:rPr lang="en-US" sz="1600" b="1" kern="0" dirty="0">
                <a:gradFill>
                  <a:gsLst>
                    <a:gs pos="0">
                      <a:srgbClr val="000000"/>
                    </a:gs>
                    <a:gs pos="100000">
                      <a:srgbClr val="000000"/>
                    </a:gs>
                  </a:gsLst>
                  <a:lin ang="5400000" scaled="1"/>
                </a:gradFill>
                <a:latin typeface="Segoe UI"/>
                <a:cs typeface="Segoe UI" pitchFamily="34" charset="0"/>
              </a:rPr>
              <a:t>actionable insights</a:t>
            </a:r>
            <a:r>
              <a:rPr lang="en-US" sz="1600" kern="0" dirty="0">
                <a:gradFill>
                  <a:gsLst>
                    <a:gs pos="0">
                      <a:srgbClr val="000000"/>
                    </a:gs>
                    <a:gs pos="100000">
                      <a:srgbClr val="000000"/>
                    </a:gs>
                  </a:gsLst>
                  <a:lin ang="5400000" scaled="1"/>
                </a:gradFill>
                <a:latin typeface="Segoe UI"/>
                <a:cs typeface="Segoe UI" pitchFamily="34" charset="0"/>
              </a:rPr>
              <a:t> and drive business results</a:t>
            </a:r>
          </a:p>
        </p:txBody>
      </p:sp>
    </p:spTree>
    <p:extLst>
      <p:ext uri="{BB962C8B-B14F-4D97-AF65-F5344CB8AC3E}">
        <p14:creationId xmlns:p14="http://schemas.microsoft.com/office/powerpoint/2010/main" val="142183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Power BI Report Builder</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Create and distribute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highly formatted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multi-page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pixel-perfect</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reports</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ea typeface="Segoe UI" pitchFamily="34" charset="0"/>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Use </a:t>
            </a:r>
            <a:r>
              <a:rPr lang="en-US" sz="1600" b="1" kern="0" dirty="0">
                <a:gradFill>
                  <a:gsLst>
                    <a:gs pos="0">
                      <a:srgbClr val="000000"/>
                    </a:gs>
                    <a:gs pos="100000">
                      <a:srgbClr val="000000"/>
                    </a:gs>
                  </a:gsLst>
                  <a:lin ang="5400000" scaled="1"/>
                </a:gradFill>
                <a:latin typeface="Segoe UI"/>
                <a:cs typeface="Segoe UI" pitchFamily="34" charset="0"/>
              </a:rPr>
              <a:t>parameters</a:t>
            </a:r>
            <a:r>
              <a:rPr lang="en-US" sz="1600" kern="0" dirty="0">
                <a:gradFill>
                  <a:gsLst>
                    <a:gs pos="0">
                      <a:srgbClr val="000000"/>
                    </a:gs>
                    <a:gs pos="100000">
                      <a:srgbClr val="000000"/>
                    </a:gs>
                  </a:gsLst>
                  <a:lin ang="5400000" scaled="1"/>
                </a:gradFill>
                <a:latin typeface="Segoe UI"/>
                <a:cs typeface="Segoe UI" pitchFamily="34" charset="0"/>
              </a:rPr>
              <a:t> to filter data for customized views</a:t>
            </a:r>
          </a:p>
          <a:p>
            <a:pPr defTabSz="932649"/>
            <a:endParaRPr lang="en-US" sz="1600" kern="0" dirty="0">
              <a:gradFill>
                <a:gsLst>
                  <a:gs pos="0">
                    <a:srgbClr val="000000"/>
                  </a:gs>
                  <a:gs pos="100000">
                    <a:srgbClr val="000000"/>
                  </a:gs>
                </a:gsLst>
                <a:lin ang="5400000" scaled="1"/>
              </a:gradFill>
              <a:latin typeface="Segoe UI"/>
              <a:cs typeface="Segoe UI" pitchFamily="34" charset="0"/>
            </a:endParaRPr>
          </a:p>
        </p:txBody>
      </p:sp>
      <p:grpSp>
        <p:nvGrpSpPr>
          <p:cNvPr id="2" name="Group 1">
            <a:extLst>
              <a:ext uri="{FF2B5EF4-FFF2-40B4-BE49-F238E27FC236}">
                <a16:creationId xmlns:a16="http://schemas.microsoft.com/office/drawing/2014/main" id="{0E0C7998-5A63-4650-961E-099987FFE401}"/>
              </a:ext>
            </a:extLst>
          </p:cNvPr>
          <p:cNvGrpSpPr/>
          <p:nvPr/>
        </p:nvGrpSpPr>
        <p:grpSpPr>
          <a:xfrm>
            <a:off x="3519991" y="1583510"/>
            <a:ext cx="7777334" cy="4898843"/>
            <a:chOff x="3520439" y="1583266"/>
            <a:chExt cx="7778327" cy="4899468"/>
          </a:xfrm>
        </p:grpSpPr>
        <p:pic>
          <p:nvPicPr>
            <p:cNvPr id="11" name="Picture 10">
              <a:extLst>
                <a:ext uri="{FF2B5EF4-FFF2-40B4-BE49-F238E27FC236}">
                  <a16:creationId xmlns:a16="http://schemas.microsoft.com/office/drawing/2014/main" id="{162DA8AA-7CE9-457F-B11B-4E1EC668ADE6}"/>
                </a:ext>
              </a:extLst>
            </p:cNvPr>
            <p:cNvPicPr>
              <a:picLocks noChangeAspect="1"/>
            </p:cNvPicPr>
            <p:nvPr/>
          </p:nvPicPr>
          <p:blipFill>
            <a:blip r:embed="rId3"/>
            <a:stretch>
              <a:fillRect/>
            </a:stretch>
          </p:blipFill>
          <p:spPr>
            <a:xfrm>
              <a:off x="3520439" y="1583266"/>
              <a:ext cx="7778327" cy="4899468"/>
            </a:xfrm>
            <a:prstGeom prst="rect">
              <a:avLst/>
            </a:prstGeom>
          </p:spPr>
        </p:pic>
        <p:pic>
          <p:nvPicPr>
            <p:cNvPr id="16" name="Picture 15">
              <a:extLst>
                <a:ext uri="{FF2B5EF4-FFF2-40B4-BE49-F238E27FC236}">
                  <a16:creationId xmlns:a16="http://schemas.microsoft.com/office/drawing/2014/main" id="{1FBA2ABA-98E2-4BFA-BE42-88B74B54DEC3}"/>
                </a:ext>
              </a:extLst>
            </p:cNvPr>
            <p:cNvPicPr>
              <a:picLocks noChangeAspect="1"/>
            </p:cNvPicPr>
            <p:nvPr/>
          </p:nvPicPr>
          <p:blipFill>
            <a:blip r:embed="rId4"/>
            <a:stretch>
              <a:fillRect/>
            </a:stretch>
          </p:blipFill>
          <p:spPr>
            <a:xfrm>
              <a:off x="7351611" y="3303809"/>
              <a:ext cx="2194556" cy="2915693"/>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a:extLst>
                <a:ext uri="{FF2B5EF4-FFF2-40B4-BE49-F238E27FC236}">
                  <a16:creationId xmlns:a16="http://schemas.microsoft.com/office/drawing/2014/main" id="{B6AB6D8C-AC47-4CDA-B5A9-74205E9A56C6}"/>
                </a:ext>
              </a:extLst>
            </p:cNvPr>
            <p:cNvCxnSpPr>
              <a:cxnSpLocks/>
            </p:cNvCxnSpPr>
            <p:nvPr/>
          </p:nvCxnSpPr>
          <p:spPr>
            <a:xfrm>
              <a:off x="4679950" y="4493683"/>
              <a:ext cx="2671661" cy="1725819"/>
            </a:xfrm>
            <a:prstGeom prst="line">
              <a:avLst/>
            </a:prstGeom>
            <a:ln>
              <a:solidFill>
                <a:srgbClr val="393941">
                  <a:alpha val="74902"/>
                </a:srgbClr>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grpSp>
      <p:pic>
        <p:nvPicPr>
          <p:cNvPr id="6" name="Graphic 5">
            <a:extLst>
              <a:ext uri="{FF2B5EF4-FFF2-40B4-BE49-F238E27FC236}">
                <a16:creationId xmlns:a16="http://schemas.microsoft.com/office/drawing/2014/main" id="{701B6522-0040-4512-9E39-7FD2F616B1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14" y="421017"/>
            <a:ext cx="658284" cy="658284"/>
          </a:xfrm>
          <a:prstGeom prst="rect">
            <a:avLst/>
          </a:prstGeom>
        </p:spPr>
      </p:pic>
    </p:spTree>
    <p:extLst>
      <p:ext uri="{BB962C8B-B14F-4D97-AF65-F5344CB8AC3E}">
        <p14:creationId xmlns:p14="http://schemas.microsoft.com/office/powerpoint/2010/main" val="256214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Microsoft Excel</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0"/>
            <a:ext cx="2545779" cy="270808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Power BI users can analyze their data in Excel by using a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live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connected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experience</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With a PivotTable you can quickly summarize your data, pivot the data to </a:t>
            </a:r>
            <a:r>
              <a:rPr lang="en-US" sz="1600" b="1" kern="0" dirty="0">
                <a:gradFill>
                  <a:gsLst>
                    <a:gs pos="0">
                      <a:srgbClr val="000000"/>
                    </a:gs>
                    <a:gs pos="100000">
                      <a:srgbClr val="000000"/>
                    </a:gs>
                  </a:gsLst>
                  <a:lin ang="5400000" scaled="1"/>
                </a:gradFill>
                <a:latin typeface="Segoe UI"/>
                <a:cs typeface="Segoe UI" pitchFamily="34" charset="0"/>
              </a:rPr>
              <a:t>view it from different angles</a:t>
            </a:r>
            <a:r>
              <a:rPr lang="en-US" sz="1600" kern="0" dirty="0">
                <a:gradFill>
                  <a:gsLst>
                    <a:gs pos="0">
                      <a:srgbClr val="000000"/>
                    </a:gs>
                    <a:gs pos="100000">
                      <a:srgbClr val="000000"/>
                    </a:gs>
                  </a:gsLst>
                  <a:lin ang="5400000" scaled="1"/>
                </a:gradFill>
                <a:latin typeface="Segoe UI"/>
                <a:cs typeface="Segoe UI" pitchFamily="34" charset="0"/>
              </a:rPr>
              <a:t> and analyze in specific detail</a:t>
            </a:r>
          </a:p>
        </p:txBody>
      </p:sp>
      <p:pic>
        <p:nvPicPr>
          <p:cNvPr id="9" name="Picture Placeholder 6">
            <a:extLst>
              <a:ext uri="{FF2B5EF4-FFF2-40B4-BE49-F238E27FC236}">
                <a16:creationId xmlns:a16="http://schemas.microsoft.com/office/drawing/2014/main" id="{B36F095D-E0D3-4A8B-9C17-478696642137}"/>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520855" y="1651416"/>
            <a:ext cx="8238656" cy="4269703"/>
          </a:xfrm>
          <a:prstGeom prst="rect">
            <a:avLst/>
          </a:prstGeom>
        </p:spPr>
      </p:pic>
      <p:pic>
        <p:nvPicPr>
          <p:cNvPr id="2050" name="Picture 2">
            <a:extLst>
              <a:ext uri="{FF2B5EF4-FFF2-40B4-BE49-F238E27FC236}">
                <a16:creationId xmlns:a16="http://schemas.microsoft.com/office/drawing/2014/main" id="{91C65F51-CD09-4440-AE4A-93688D86B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70" y="475682"/>
            <a:ext cx="657141" cy="60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769863"/>
      </p:ext>
    </p:extLst>
  </p:cSld>
  <p:clrMapOvr>
    <a:masterClrMapping/>
  </p:clrMapOvr>
  <mc:AlternateContent xmlns:mc="http://schemas.openxmlformats.org/markup-compatibility/2006" xmlns:p14="http://schemas.microsoft.com/office/powerpoint/2010/main">
    <mc:Choice Requires="p14">
      <p:transition spd="med" p14:dur="700" advClick="0" advTm="20000">
        <p:fade/>
      </p:transition>
    </mc:Choice>
    <mc:Fallback xmlns="">
      <p:transition spd="med"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D06D0D0-CC94-4294-854A-44A5F34BBC59}"/>
              </a:ext>
            </a:extLst>
          </p:cNvPr>
          <p:cNvGrpSpPr/>
          <p:nvPr/>
        </p:nvGrpSpPr>
        <p:grpSpPr>
          <a:xfrm>
            <a:off x="-32672006" y="870574"/>
            <a:ext cx="44976999" cy="6192714"/>
            <a:chOff x="-30410738" y="944194"/>
            <a:chExt cx="44104730" cy="6072615"/>
          </a:xfrm>
        </p:grpSpPr>
        <p:grpSp>
          <p:nvGrpSpPr>
            <p:cNvPr id="15" name="Group 14">
              <a:extLst>
                <a:ext uri="{FF2B5EF4-FFF2-40B4-BE49-F238E27FC236}">
                  <a16:creationId xmlns:a16="http://schemas.microsoft.com/office/drawing/2014/main" id="{33BA4603-93B7-4395-98F2-D22657B68763}"/>
                </a:ext>
              </a:extLst>
            </p:cNvPr>
            <p:cNvGrpSpPr/>
            <p:nvPr/>
          </p:nvGrpSpPr>
          <p:grpSpPr>
            <a:xfrm>
              <a:off x="-30410738" y="1242339"/>
              <a:ext cx="33835989" cy="5615316"/>
              <a:chOff x="-30410738" y="1242339"/>
              <a:chExt cx="33835989" cy="5615316"/>
            </a:xfrm>
          </p:grpSpPr>
          <p:sp>
            <p:nvSpPr>
              <p:cNvPr id="841" name="Rectangle 840">
                <a:extLst>
                  <a:ext uri="{FF2B5EF4-FFF2-40B4-BE49-F238E27FC236}">
                    <a16:creationId xmlns:a16="http://schemas.microsoft.com/office/drawing/2014/main" id="{931AA39E-F226-4B8A-B6B3-64236E6A7A5E}"/>
                  </a:ext>
                </a:extLst>
              </p:cNvPr>
              <p:cNvSpPr/>
              <p:nvPr/>
            </p:nvSpPr>
            <p:spPr bwMode="auto">
              <a:xfrm>
                <a:off x="-30410738" y="1242339"/>
                <a:ext cx="2296883" cy="527374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Keytips</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FirstNonBlankValue</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LastNonBlankValue</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Funnel and pyramid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 </a:t>
                </a:r>
                <a:r>
                  <a:rPr lang="en-US" sz="714" err="1">
                    <a:solidFill>
                      <a:schemeClr val="tx1"/>
                    </a:solidFill>
                    <a:latin typeface="Segoe UI" panose="020B0502040204020203" pitchFamily="34" charset="0"/>
                    <a:cs typeface="Segoe UI" panose="020B0502040204020203" pitchFamily="34" charset="0"/>
                  </a:rPr>
                  <a:t>VIZpack</a:t>
                </a:r>
                <a:r>
                  <a:rPr lang="en-US" sz="714">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Acterys</a:t>
                </a:r>
                <a:r>
                  <a:rPr lang="en-US" sz="714">
                    <a:solidFill>
                      <a:schemeClr val="tx1"/>
                    </a:solidFill>
                    <a:latin typeface="Segoe UI" panose="020B0502040204020203" pitchFamily="34" charset="0"/>
                    <a:cs typeface="Segoe UI" panose="020B0502040204020203" pitchFamily="34" charset="0"/>
                  </a:rPr>
                  <a:t> for </a:t>
                </a:r>
                <a:r>
                  <a:rPr lang="en-US" sz="714" err="1">
                    <a:solidFill>
                      <a:schemeClr val="tx1"/>
                    </a:solidFill>
                    <a:latin typeface="Segoe UI" panose="020B0502040204020203" pitchFamily="34" charset="0"/>
                    <a:cs typeface="Segoe UI" panose="020B0502040204020203" pitchFamily="34" charset="0"/>
                  </a:rPr>
                  <a:t>Quickbooks</a:t>
                </a:r>
                <a:r>
                  <a:rPr lang="en-US" sz="714">
                    <a:solidFill>
                      <a:schemeClr val="tx1"/>
                    </a:solidFill>
                    <a:latin typeface="Segoe UI" panose="020B0502040204020203" pitchFamily="34" charset="0"/>
                    <a:cs typeface="Segoe UI" panose="020B0502040204020203" pitchFamily="34" charset="0"/>
                  </a:rPr>
                  <a:t>, Xero &amp; </a:t>
                </a:r>
                <a:r>
                  <a:rPr lang="en-US" sz="714" err="1">
                    <a:solidFill>
                      <a:schemeClr val="tx1"/>
                    </a:solidFill>
                    <a:latin typeface="Segoe UI" panose="020B0502040204020203" pitchFamily="34" charset="0"/>
                    <a:cs typeface="Segoe UI" panose="020B0502040204020203" pitchFamily="34" charset="0"/>
                  </a:rPr>
                  <a:t>WorkflowMax</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Factset</a:t>
                </a:r>
                <a:r>
                  <a:rPr lang="en-US" sz="714">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Jamf</a:t>
                </a:r>
                <a:r>
                  <a:rPr lang="en-US" sz="714">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Featured content in Power BI home</a:t>
                </a:r>
              </a:p>
            </p:txBody>
          </p:sp>
          <p:sp>
            <p:nvSpPr>
              <p:cNvPr id="847" name="Rectangle 846">
                <a:extLst>
                  <a:ext uri="{FF2B5EF4-FFF2-40B4-BE49-F238E27FC236}">
                    <a16:creationId xmlns:a16="http://schemas.microsoft.com/office/drawing/2014/main" id="{8CE52DE5-998C-4865-B2E9-DB1CE6EAD41E}"/>
                  </a:ext>
                </a:extLst>
              </p:cNvPr>
              <p:cNvSpPr/>
              <p:nvPr/>
            </p:nvSpPr>
            <p:spPr bwMode="auto">
              <a:xfrm>
                <a:off x="-27972753" y="1242339"/>
                <a:ext cx="2296883" cy="44433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TeamsPower</a:t>
                </a:r>
                <a:r>
                  <a:rPr lang="en-US" sz="714">
                    <a:solidFill>
                      <a:schemeClr val="tx1"/>
                    </a:solidFill>
                    <a:latin typeface="Segoe UI" panose="020B0502040204020203" pitchFamily="34" charset="0"/>
                    <a:cs typeface="Segoe UI" panose="020B0502040204020203" pitchFamily="34" charset="0"/>
                  </a:rPr>
                  <a:t> by </a:t>
                </a:r>
                <a:r>
                  <a:rPr lang="en-US" sz="714" err="1">
                    <a:solidFill>
                      <a:schemeClr val="tx1"/>
                    </a:solidFill>
                    <a:latin typeface="Segoe UI" panose="020B0502040204020203" pitchFamily="34" charset="0"/>
                    <a:cs typeface="Segoe UI" panose="020B0502040204020203" pitchFamily="34" charset="0"/>
                  </a:rPr>
                  <a:t>Encamina</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Cognite</a:t>
                </a:r>
                <a:r>
                  <a:rPr lang="en-US" sz="714">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mobile Interaction settings</a:t>
                </a:r>
              </a:p>
            </p:txBody>
          </p:sp>
          <p:sp>
            <p:nvSpPr>
              <p:cNvPr id="60" name="Rectangle 59">
                <a:extLst>
                  <a:ext uri="{FF2B5EF4-FFF2-40B4-BE49-F238E27FC236}">
                    <a16:creationId xmlns:a16="http://schemas.microsoft.com/office/drawing/2014/main" id="{04B0E66D-36C3-DC45-A1DD-4112C1F89CB8}"/>
                  </a:ext>
                </a:extLst>
              </p:cNvPr>
              <p:cNvSpPr/>
              <p:nvPr/>
            </p:nvSpPr>
            <p:spPr bwMode="auto">
              <a:xfrm>
                <a:off x="-25557249" y="1258022"/>
                <a:ext cx="2296884" cy="520231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t>
                </a: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t>
                </a: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Sagra</a:t>
                </a:r>
                <a:r>
                  <a:rPr lang="en-US" sz="714">
                    <a:solidFill>
                      <a:schemeClr val="tx1"/>
                    </a:solidFill>
                    <a:latin typeface="Segoe UI" panose="020B0502040204020203" pitchFamily="34" charset="0"/>
                    <a:cs typeface="Segoe UI" panose="020B0502040204020203" pitchFamily="34" charset="0"/>
                  </a:rPr>
                  <a:t> </a:t>
                </a:r>
                <a:r>
                  <a:rPr lang="en-US" sz="714" err="1">
                    <a:solidFill>
                      <a:schemeClr val="tx1"/>
                    </a:solidFill>
                    <a:latin typeface="Segoe UI" panose="020B0502040204020203" pitchFamily="34" charset="0"/>
                    <a:cs typeface="Segoe UI" panose="020B0502040204020203" pitchFamily="34" charset="0"/>
                  </a:rPr>
                  <a:t>Emigo</a:t>
                </a:r>
                <a:r>
                  <a:rPr lang="en-US" sz="714">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file format: .</a:t>
                </a:r>
                <a:r>
                  <a:rPr lang="en-US" sz="714" err="1">
                    <a:solidFill>
                      <a:schemeClr val="tx1"/>
                    </a:solidFill>
                    <a:latin typeface="Segoe UI" panose="020B0502040204020203" pitchFamily="34" charset="0"/>
                    <a:cs typeface="Segoe UI" panose="020B0502040204020203" pitchFamily="34" charset="0"/>
                  </a:rPr>
                  <a:t>pbids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p:txBody>
          </p:sp>
          <p:sp>
            <p:nvSpPr>
              <p:cNvPr id="61" name="Rectangle 60">
                <a:extLst>
                  <a:ext uri="{FF2B5EF4-FFF2-40B4-BE49-F238E27FC236}">
                    <a16:creationId xmlns:a16="http://schemas.microsoft.com/office/drawing/2014/main" id="{7D5D4D83-5F98-4147-821A-DCD8E4762F04}"/>
                  </a:ext>
                </a:extLst>
              </p:cNvPr>
              <p:cNvSpPr/>
              <p:nvPr/>
            </p:nvSpPr>
            <p:spPr bwMode="auto">
              <a:xfrm>
                <a:off x="-23106271" y="1249812"/>
                <a:ext cx="2296884" cy="498791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Gantt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Cards with States by </a:t>
                </a:r>
                <a:r>
                  <a:rPr lang="en-US" sz="714" err="1">
                    <a:solidFill>
                      <a:schemeClr val="tx1"/>
                    </a:solidFill>
                    <a:latin typeface="Segoe UI" panose="020B0502040204020203" pitchFamily="34" charset="0"/>
                    <a:cs typeface="Segoe UI" panose="020B0502040204020203" pitchFamily="34" charset="0"/>
                  </a:rPr>
                  <a:t>OKViz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714" b="1">
                  <a:solidFill>
                    <a:schemeClr val="tx1"/>
                  </a:solidFill>
                  <a:latin typeface="Segoe UI"/>
                </a:endParaRPr>
              </a:p>
            </p:txBody>
          </p:sp>
          <p:sp>
            <p:nvSpPr>
              <p:cNvPr id="62" name="Rectangle 61">
                <a:extLst>
                  <a:ext uri="{FF2B5EF4-FFF2-40B4-BE49-F238E27FC236}">
                    <a16:creationId xmlns:a16="http://schemas.microsoft.com/office/drawing/2014/main" id="{39116787-FD6C-494B-80B2-B6AFC447E168}"/>
                  </a:ext>
                </a:extLst>
              </p:cNvPr>
              <p:cNvSpPr/>
              <p:nvPr/>
            </p:nvSpPr>
            <p:spPr bwMode="auto">
              <a:xfrm>
                <a:off x="-20642050" y="1245929"/>
                <a:ext cx="2296884" cy="48029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Multi-Axis Chart by xViz</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714" b="1" cap="all">
                  <a:solidFill>
                    <a:schemeClr val="tx1"/>
                  </a:solidFill>
                  <a:latin typeface="Segoe UI"/>
                </a:endParaRPr>
              </a:p>
            </p:txBody>
          </p:sp>
          <p:sp>
            <p:nvSpPr>
              <p:cNvPr id="63" name="Rectangle 62">
                <a:extLst>
                  <a:ext uri="{FF2B5EF4-FFF2-40B4-BE49-F238E27FC236}">
                    <a16:creationId xmlns:a16="http://schemas.microsoft.com/office/drawing/2014/main" id="{E44CBA61-A7CF-3847-8BEC-51E96802D53C}"/>
                  </a:ext>
                </a:extLst>
              </p:cNvPr>
              <p:cNvSpPr/>
              <p:nvPr/>
            </p:nvSpPr>
            <p:spPr bwMode="auto">
              <a:xfrm>
                <a:off x="-18176563" y="1245929"/>
                <a:ext cx="2296884" cy="37240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Pie &amp; Donut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Pie PRO by ZoomCharts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Acterys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714" b="1" cap="all">
                  <a:solidFill>
                    <a:schemeClr val="tx1"/>
                  </a:solidFill>
                  <a:latin typeface="Segoe UI"/>
                </a:endParaRPr>
              </a:p>
            </p:txBody>
          </p:sp>
          <p:sp>
            <p:nvSpPr>
              <p:cNvPr id="64" name="Rectangle 63">
                <a:extLst>
                  <a:ext uri="{FF2B5EF4-FFF2-40B4-BE49-F238E27FC236}">
                    <a16:creationId xmlns:a16="http://schemas.microsoft.com/office/drawing/2014/main" id="{46B7A2D6-06F7-9E46-B049-26D2789EF04A}"/>
                  </a:ext>
                </a:extLst>
              </p:cNvPr>
              <p:cNvSpPr/>
              <p:nvPr/>
            </p:nvSpPr>
            <p:spPr bwMode="auto">
              <a:xfrm>
                <a:off x="-15730716" y="1249814"/>
                <a:ext cx="2316524" cy="500264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714" b="1" cap="all">
                    <a:solidFill>
                      <a:schemeClr val="tx1"/>
                    </a:solidFill>
                    <a:latin typeface="Segoe UI"/>
                  </a:rPr>
                  <a:t>SERVICE</a:t>
                </a:r>
              </a:p>
              <a:p>
                <a:pPr defTabSz="950661">
                  <a:spcBef>
                    <a:spcPts val="612"/>
                  </a:spcBef>
                  <a:spcAft>
                    <a:spcPts val="102"/>
                  </a:spcAft>
                  <a:defRPr/>
                </a:pPr>
                <a:r>
                  <a:rPr lang="en-US" sz="714" b="1" cap="all">
                    <a:solidFill>
                      <a:schemeClr val="tx1"/>
                    </a:solidFill>
                    <a:latin typeface="Segoe UI"/>
                  </a:rPr>
                  <a:t>New capabilities in 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Collage by </a:t>
                </a:r>
                <a:r>
                  <a:rPr lang="en-US" sz="714" err="1">
                    <a:solidFill>
                      <a:schemeClr val="tx1"/>
                    </a:solidFill>
                    <a:latin typeface="Segoe UI" panose="020B0502040204020203" pitchFamily="34" charset="0"/>
                    <a:cs typeface="Segoe UI" panose="020B0502040204020203" pitchFamily="34" charset="0"/>
                  </a:rPr>
                  <a:t>CloudScope</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 Small Multiples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714" b="1" cap="all">
                  <a:solidFill>
                    <a:schemeClr val="tx1"/>
                  </a:solidFill>
                  <a:latin typeface="Segoe UI"/>
                </a:endParaRPr>
              </a:p>
            </p:txBody>
          </p:sp>
          <p:sp>
            <p:nvSpPr>
              <p:cNvPr id="65" name="Rectangle 64">
                <a:extLst>
                  <a:ext uri="{FF2B5EF4-FFF2-40B4-BE49-F238E27FC236}">
                    <a16:creationId xmlns:a16="http://schemas.microsoft.com/office/drawing/2014/main" id="{3DD077FA-4D2F-594C-B442-61611401559F}"/>
                  </a:ext>
                </a:extLst>
              </p:cNvPr>
              <p:cNvSpPr/>
              <p:nvPr/>
            </p:nvSpPr>
            <p:spPr bwMode="auto">
              <a:xfrm>
                <a:off x="-13276934" y="1245929"/>
                <a:ext cx="2296884" cy="521514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Treemap</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714" b="1" cap="all">
                    <a:solidFill>
                      <a:schemeClr val="tx1"/>
                    </a:solidFill>
                    <a:latin typeface="Segoe UI"/>
                  </a:rPr>
                  <a:t>MODELING</a:t>
                </a:r>
              </a:p>
              <a:p>
                <a:pPr defTabSz="950661">
                  <a:spcBef>
                    <a:spcPts val="612"/>
                  </a:spcBef>
                  <a:spcAft>
                    <a:spcPts val="102"/>
                  </a:spcAft>
                  <a:defRPr/>
                </a:pPr>
                <a:r>
                  <a:rPr lang="en-US" sz="714" b="1" cap="all">
                    <a:solidFill>
                      <a:schemeClr val="tx1"/>
                    </a:solidFill>
                    <a:latin typeface="Segoe UI"/>
                  </a:rPr>
                  <a:t>Performance improvements to IF and SWITCH functions</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 now supports DirectQuery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(Spigit, eWay-CRM)</a:t>
                </a:r>
              </a:p>
              <a:p>
                <a:pPr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ZoomCharts (version 1.6)</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Bullet Chart by xViz</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Desktop splash screen dismiss</a:t>
                </a:r>
              </a:p>
            </p:txBody>
          </p:sp>
          <p:sp>
            <p:nvSpPr>
              <p:cNvPr id="53" name="Rectangle 52">
                <a:extLst>
                  <a:ext uri="{FF2B5EF4-FFF2-40B4-BE49-F238E27FC236}">
                    <a16:creationId xmlns:a16="http://schemas.microsoft.com/office/drawing/2014/main" id="{BD79901D-056C-D244-A729-655F50DFC47C}"/>
                  </a:ext>
                </a:extLst>
              </p:cNvPr>
              <p:cNvSpPr/>
              <p:nvPr/>
            </p:nvSpPr>
            <p:spPr bwMode="auto">
              <a:xfrm>
                <a:off x="-10871657" y="1245929"/>
                <a:ext cx="2296884" cy="360406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 by </a:t>
                </a:r>
                <a:r>
                  <a:rPr lang="en-US" sz="714" err="1">
                    <a:solidFill>
                      <a:schemeClr val="tx1"/>
                    </a:solidFill>
                    <a:latin typeface="Segoe UI" panose="020B0502040204020203" pitchFamily="34" charset="0"/>
                    <a:cs typeface="Segoe UI" panose="020B0502040204020203" pitchFamily="34" charset="0"/>
                  </a:rPr>
                  <a:t>ZoomCharts</a:t>
                </a:r>
                <a:r>
                  <a:rPr lang="en-US" sz="714">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a:t>
                </a:r>
                <a:r>
                  <a:rPr lang="en-US" sz="714" err="1">
                    <a:solidFill>
                      <a:schemeClr val="tx1"/>
                    </a:solidFill>
                    <a:latin typeface="Segoe UI" panose="020B0502040204020203" pitchFamily="34" charset="0"/>
                    <a:cs typeface="Segoe UI" panose="020B0502040204020203" pitchFamily="34" charset="0"/>
                  </a:rPr>
                  <a:t>Actian</a:t>
                </a:r>
                <a:r>
                  <a:rPr lang="en-US" sz="714">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look’ of the Power BI service is live</a:t>
                </a:r>
              </a:p>
            </p:txBody>
          </p:sp>
          <p:sp>
            <p:nvSpPr>
              <p:cNvPr id="69" name="Rectangle 68">
                <a:extLst>
                  <a:ext uri="{FF2B5EF4-FFF2-40B4-BE49-F238E27FC236}">
                    <a16:creationId xmlns:a16="http://schemas.microsoft.com/office/drawing/2014/main" id="{3BD7A313-A35A-6E4E-A60B-A5F067D3D38B}"/>
                  </a:ext>
                </a:extLst>
              </p:cNvPr>
              <p:cNvSpPr/>
              <p:nvPr/>
            </p:nvSpPr>
            <p:spPr bwMode="auto">
              <a:xfrm>
                <a:off x="-6138209" y="1245929"/>
                <a:ext cx="2296884" cy="493262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Anomaly</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detection</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now</a:t>
                </a:r>
                <a:r>
                  <a:rPr lang="pt-BR" sz="714">
                    <a:solidFill>
                      <a:schemeClr val="tx1"/>
                    </a:solidFill>
                    <a:latin typeface="Segoe UI" panose="020B0502040204020203" pitchFamily="34" charset="0"/>
                    <a:cs typeface="Segoe UI" panose="020B0502040204020203" pitchFamily="34" charset="0"/>
                  </a:rPr>
                  <a:t> in </a:t>
                </a:r>
                <a:r>
                  <a:rPr lang="pt-BR" sz="714" err="1">
                    <a:solidFill>
                      <a:schemeClr val="tx1"/>
                    </a:solidFill>
                    <a:latin typeface="Segoe UI" panose="020B0502040204020203" pitchFamily="34" charset="0"/>
                    <a:cs typeface="Segoe UI" panose="020B0502040204020203" pitchFamily="34" charset="0"/>
                  </a:rPr>
                  <a:t>ribbon</a:t>
                </a:r>
                <a:endParaRPr lang="pt-BR"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Enhanced</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dataset</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metadata</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format</a:t>
                </a:r>
                <a:endParaRPr lang="pt-BR"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Graphomate</a:t>
                </a:r>
                <a:r>
                  <a:rPr lang="en-US" sz="714">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ParaTaskCard</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Control Chart </a:t>
                </a:r>
                <a:r>
                  <a:rPr lang="en-US" sz="714" err="1">
                    <a:solidFill>
                      <a:schemeClr val="tx1"/>
                    </a:solidFill>
                    <a:latin typeface="Segoe UI" panose="020B0502040204020203" pitchFamily="34" charset="0"/>
                    <a:cs typeface="Segoe UI" panose="020B0502040204020203" pitchFamily="34" charset="0"/>
                  </a:rPr>
                  <a:t>XmR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ParaHTMLViewer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Combo PRO by </a:t>
                </a:r>
                <a:r>
                  <a:rPr lang="en-US" sz="714" err="1">
                    <a:solidFill>
                      <a:schemeClr val="tx1"/>
                    </a:solidFill>
                    <a:latin typeface="Segoe UI" panose="020B0502040204020203" pitchFamily="34" charset="0"/>
                    <a:cs typeface="Segoe UI" panose="020B0502040204020203" pitchFamily="34" charset="0"/>
                  </a:rPr>
                  <a:t>ZoomCharts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Developers</a:t>
                </a:r>
              </a:p>
            </p:txBody>
          </p:sp>
          <p:sp>
            <p:nvSpPr>
              <p:cNvPr id="67" name="Rectangle 66">
                <a:extLst>
                  <a:ext uri="{FF2B5EF4-FFF2-40B4-BE49-F238E27FC236}">
                    <a16:creationId xmlns:a16="http://schemas.microsoft.com/office/drawing/2014/main" id="{41325DD3-76A9-8443-A042-09F2606195FE}"/>
                  </a:ext>
                </a:extLst>
              </p:cNvPr>
              <p:cNvSpPr/>
              <p:nvPr/>
            </p:nvSpPr>
            <p:spPr bwMode="auto">
              <a:xfrm>
                <a:off x="-8505412" y="1245929"/>
                <a:ext cx="2296884" cy="478900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DirectQuery for Power BI datasets and Azure Analysis Services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AdaptiveCards by Paradigm BI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 Intelligent Narratives for BI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Intelligent Narratives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Cognite Update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Embedded scenarios</a:t>
                </a:r>
              </a:p>
            </p:txBody>
          </p:sp>
          <p:sp>
            <p:nvSpPr>
              <p:cNvPr id="71" name="Rectangle 70">
                <a:extLst>
                  <a:ext uri="{FF2B5EF4-FFF2-40B4-BE49-F238E27FC236}">
                    <a16:creationId xmlns:a16="http://schemas.microsoft.com/office/drawing/2014/main" id="{2A6BB8E2-98A5-F845-8BA2-0BD079DFE902}"/>
                  </a:ext>
                </a:extLst>
              </p:cNvPr>
              <p:cNvSpPr/>
              <p:nvPr/>
            </p:nvSpPr>
            <p:spPr bwMode="auto">
              <a:xfrm>
                <a:off x="-3775468" y="1245929"/>
                <a:ext cx="2296884" cy="503528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612" err="1">
                    <a:solidFill>
                      <a:schemeClr val="tx1"/>
                    </a:solidFill>
                    <a:latin typeface="Segoe UI" panose="020B0502040204020203" pitchFamily="34" charset="0"/>
                    <a:cs typeface="Segoe UI" panose="020B0502040204020203" pitchFamily="34" charset="0"/>
                  </a:rPr>
                  <a:t>X</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axis</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constant</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for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charts</a:t>
                </a:r>
                <a:endParaRPr lang="pt-BR"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MODELLING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Facebook Ads Overview Report – by </a:t>
                </a:r>
                <a:r>
                  <a:rPr lang="en-US" sz="612" err="1">
                    <a:solidFill>
                      <a:schemeClr val="tx1"/>
                    </a:solidFill>
                    <a:latin typeface="Segoe UI" panose="020B0502040204020203" pitchFamily="34" charset="0"/>
                    <a:cs typeface="Segoe UI" panose="020B0502040204020203" pitchFamily="34" charset="0"/>
                  </a:rPr>
                  <a:t>Windsor.ai</a:t>
                </a:r>
                <a:endParaRPr lang="en-US" sz="612">
                  <a:solidFill>
                    <a:schemeClr val="tx1"/>
                  </a:solidFill>
                  <a:latin typeface="Segoe UI" panose="020B0502040204020203" pitchFamily="34" charset="0"/>
                  <a:cs typeface="Segoe UI" panose="020B0502040204020203" pitchFamily="34" charset="0"/>
                </a:endParaRPr>
              </a:p>
              <a:p>
                <a:pPr marL="0" lvl="1" defTabSz="950661">
                  <a:spcBef>
                    <a:spcPts val="612"/>
                  </a:spcBef>
                  <a:spcAft>
                    <a:spcPts val="102"/>
                  </a:spcAft>
                  <a:defRPr/>
                </a:pPr>
                <a:r>
                  <a:rPr lang="en-US" sz="714" b="1" cap="all">
                    <a:solidFill>
                      <a:schemeClr val="tx1"/>
                    </a:solidFill>
                    <a:latin typeface="Segoe UI"/>
                  </a:rPr>
                  <a:t>EMBEDDED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Desktop change log</a:t>
                </a:r>
              </a:p>
            </p:txBody>
          </p:sp>
          <p:sp>
            <p:nvSpPr>
              <p:cNvPr id="73" name="Rectangle 72">
                <a:extLst>
                  <a:ext uri="{FF2B5EF4-FFF2-40B4-BE49-F238E27FC236}">
                    <a16:creationId xmlns:a16="http://schemas.microsoft.com/office/drawing/2014/main" id="{DA375E91-93D5-2541-814B-DC8A790688C2}"/>
                  </a:ext>
                </a:extLst>
              </p:cNvPr>
              <p:cNvSpPr/>
              <p:nvPr/>
            </p:nvSpPr>
            <p:spPr bwMode="auto">
              <a:xfrm>
                <a:off x="-1417794" y="1245929"/>
                <a:ext cx="2296884" cy="4761645"/>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714" err="1">
                    <a:solidFill>
                      <a:schemeClr val="tx1"/>
                    </a:solidFill>
                    <a:latin typeface="Segoe UI" panose="020B0502040204020203" pitchFamily="34" charset="0"/>
                    <a:cs typeface="Segoe UI" panose="020B0502040204020203" pitchFamily="34" charset="0"/>
                  </a:rPr>
                  <a:t>DirectQuery</a:t>
                </a:r>
                <a:r>
                  <a:rPr lang="en-CA" sz="714">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a:t>
                </a:r>
                <a:r>
                  <a:rPr lang="en-CA" sz="714" err="1">
                    <a:solidFill>
                      <a:schemeClr val="tx1"/>
                    </a:solidFill>
                    <a:latin typeface="Segoe UI" panose="020B0502040204020203" pitchFamily="34" charset="0"/>
                    <a:cs typeface="Segoe UI" panose="020B0502040204020203" pitchFamily="34" charset="0"/>
                  </a:rPr>
                  <a:t>SoftOne</a:t>
                </a:r>
                <a:r>
                  <a:rPr lang="en-CA" sz="714">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Microsoft </a:t>
                </a:r>
                <a:r>
                  <a:rPr lang="en-CA" sz="714" err="1">
                    <a:solidFill>
                      <a:schemeClr val="tx1"/>
                    </a:solidFill>
                    <a:latin typeface="Segoe UI" panose="020B0502040204020203" pitchFamily="34" charset="0"/>
                    <a:cs typeface="Segoe UI" panose="020B0502040204020203" pitchFamily="34" charset="0"/>
                  </a:rPr>
                  <a:t>Charticulator</a:t>
                </a:r>
                <a:r>
                  <a:rPr lang="en-CA" sz="714">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Financial Reporting Matrix by </a:t>
                </a:r>
                <a:r>
                  <a:rPr lang="en-CA" sz="714" err="1">
                    <a:solidFill>
                      <a:schemeClr val="tx1"/>
                    </a:solidFill>
                    <a:latin typeface="Segoe UI" panose="020B0502040204020203" pitchFamily="34" charset="0"/>
                    <a:cs typeface="Segoe UI" panose="020B0502040204020203" pitchFamily="34" charset="0"/>
                  </a:rPr>
                  <a:t>Profitbase</a:t>
                </a:r>
                <a:endParaRPr lang="en-CA"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Simplifying collection of diagnostic information</a:t>
                </a:r>
              </a:p>
            </p:txBody>
          </p:sp>
          <p:sp>
            <p:nvSpPr>
              <p:cNvPr id="75" name="Rectangle 74">
                <a:extLst>
                  <a:ext uri="{FF2B5EF4-FFF2-40B4-BE49-F238E27FC236}">
                    <a16:creationId xmlns:a16="http://schemas.microsoft.com/office/drawing/2014/main" id="{4B55DA2E-0D3F-EA48-88F4-945FC89FA890}"/>
                  </a:ext>
                </a:extLst>
              </p:cNvPr>
              <p:cNvSpPr/>
              <p:nvPr/>
            </p:nvSpPr>
            <p:spPr bwMode="auto">
              <a:xfrm>
                <a:off x="948451" y="1245929"/>
                <a:ext cx="2476800" cy="561172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Q&amp;A now supports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EQuIS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Donut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Map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Pie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Share and Collaborate in Excel for the web connected to Power BI</a:t>
                </a:r>
              </a:p>
            </p:txBody>
          </p:sp>
        </p:grpSp>
        <p:sp>
          <p:nvSpPr>
            <p:cNvPr id="7" name="Rectangle 6">
              <a:extLst>
                <a:ext uri="{FF2B5EF4-FFF2-40B4-BE49-F238E27FC236}">
                  <a16:creationId xmlns:a16="http://schemas.microsoft.com/office/drawing/2014/main" id="{158141D4-B11E-40FA-B8CF-73477DF7FB1B}"/>
                </a:ext>
              </a:extLst>
            </p:cNvPr>
            <p:cNvSpPr/>
            <p:nvPr/>
          </p:nvSpPr>
          <p:spPr bwMode="auto">
            <a:xfrm>
              <a:off x="3514758" y="1250618"/>
              <a:ext cx="2476800" cy="576619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Q&amp;A improvement for inferred results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Format strings now persisted when using </a:t>
              </a: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714" b="1" cap="all">
                  <a:solidFill>
                    <a:schemeClr val="tx1"/>
                  </a:solidFill>
                  <a:latin typeface="Segoe UI"/>
                </a:rPr>
                <a:t>Data PREPARATION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Cognite</a:t>
              </a:r>
              <a:r>
                <a:rPr lang="en-CA" sz="612">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r>
                <a:rPr lang="en-CA" sz="612">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Passing URL parameters to paginated reports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Combo Bar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Salesforce Analytics for Sales Managers</a:t>
              </a:r>
            </a:p>
          </p:txBody>
        </p:sp>
        <p:sp>
          <p:nvSpPr>
            <p:cNvPr id="9" name="Rectangle 8">
              <a:extLst>
                <a:ext uri="{FF2B5EF4-FFF2-40B4-BE49-F238E27FC236}">
                  <a16:creationId xmlns:a16="http://schemas.microsoft.com/office/drawing/2014/main" id="{04D71F7D-08A6-4626-AF80-2AFD6EE8956A}"/>
                </a:ext>
              </a:extLst>
            </p:cNvPr>
            <p:cNvSpPr/>
            <p:nvPr/>
          </p:nvSpPr>
          <p:spPr bwMode="auto">
            <a:xfrm>
              <a:off x="6081052" y="1241239"/>
              <a:ext cx="2476800" cy="45461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Charticulator</a:t>
              </a:r>
              <a:r>
                <a:rPr lang="en-CA" sz="612">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Acterys</a:t>
              </a:r>
              <a:r>
                <a:rPr lang="en-CA" sz="612">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PureViz</a:t>
              </a:r>
              <a:r>
                <a:rPr lang="en-CA" sz="612">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Control Chart </a:t>
              </a:r>
              <a:r>
                <a:rPr lang="en-CA" sz="612" err="1">
                  <a:solidFill>
                    <a:schemeClr val="tx1"/>
                  </a:solidFill>
                  <a:latin typeface="Segoe UI" panose="020B0502040204020203" pitchFamily="34" charset="0"/>
                  <a:cs typeface="Segoe UI" panose="020B0502040204020203" pitchFamily="34" charset="0"/>
                </a:rPr>
                <a:t>XmR</a:t>
              </a:r>
              <a:r>
                <a:rPr lang="en-CA" sz="612">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your email marketing performance using Mailchimp and </a:t>
              </a:r>
              <a:r>
                <a:rPr lang="en-US" sz="612" err="1">
                  <a:solidFill>
                    <a:schemeClr val="tx1"/>
                  </a:solidFill>
                  <a:latin typeface="Segoe UI" panose="020B0502040204020203" pitchFamily="34" charset="0"/>
                  <a:cs typeface="Segoe UI" panose="020B0502040204020203" pitchFamily="34" charset="0"/>
                </a:rPr>
                <a:t>ActiveCampaign</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On-premises data gateway update</a:t>
              </a:r>
            </a:p>
          </p:txBody>
        </p:sp>
        <p:sp>
          <p:nvSpPr>
            <p:cNvPr id="11" name="Rectangle 10">
              <a:extLst>
                <a:ext uri="{FF2B5EF4-FFF2-40B4-BE49-F238E27FC236}">
                  <a16:creationId xmlns:a16="http://schemas.microsoft.com/office/drawing/2014/main" id="{DB1C582D-05D5-4EBF-9FB4-FAD8C1A098EC}"/>
                </a:ext>
              </a:extLst>
            </p:cNvPr>
            <p:cNvSpPr/>
            <p:nvPr/>
          </p:nvSpPr>
          <p:spPr bwMode="auto">
            <a:xfrm>
              <a:off x="8647333" y="1250618"/>
              <a:ext cx="2476800" cy="4001157"/>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way of expressing Date and </a:t>
              </a:r>
              <a:r>
                <a:rPr lang="en-US" sz="612" err="1">
                  <a:solidFill>
                    <a:schemeClr val="tx1"/>
                  </a:solidFill>
                  <a:latin typeface="Segoe UI" panose="020B0502040204020203" pitchFamily="34" charset="0"/>
                  <a:cs typeface="Segoe UI" panose="020B0502040204020203" pitchFamily="34" charset="0"/>
                </a:rPr>
                <a:t>DateTime</a:t>
              </a:r>
              <a:r>
                <a:rPr lang="en-US" sz="612">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Automy</a:t>
              </a:r>
              <a:r>
                <a:rPr lang="en-CA" sz="612">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Quickbase</a:t>
              </a:r>
              <a:endParaRPr lang="en-CA" sz="612">
                <a:solidFill>
                  <a:schemeClr val="tx1"/>
                </a:solidFill>
                <a:latin typeface="Segoe UI" panose="020B0502040204020203" pitchFamily="34" charset="0"/>
                <a:cs typeface="Segoe UI" panose="020B0502040204020203" pitchFamily="34" charset="0"/>
              </a:endParaRP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Leverage automatic aggregations to enhance performance over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Timeline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Graph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BIpm</a:t>
              </a:r>
              <a:r>
                <a:rPr lang="en-US" sz="612">
                  <a:solidFill>
                    <a:schemeClr val="tx1"/>
                  </a:solidFill>
                  <a:latin typeface="Segoe UI" panose="020B0502040204020203" pitchFamily="34" charset="0"/>
                  <a:cs typeface="Segoe UI" panose="020B0502040204020203" pitchFamily="34" charset="0"/>
                </a:rPr>
                <a:t> custom visual by </a:t>
              </a:r>
              <a:r>
                <a:rPr lang="en-US" sz="612" err="1">
                  <a:solidFill>
                    <a:schemeClr val="tx1"/>
                  </a:solidFill>
                  <a:latin typeface="Segoe UI" panose="020B0502040204020203" pitchFamily="34" charset="0"/>
                  <a:cs typeface="Segoe UI" panose="020B0502040204020203" pitchFamily="34" charset="0"/>
                </a:rPr>
                <a:t>ProcessM</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REST API support for DAX queries preview</a:t>
              </a:r>
            </a:p>
          </p:txBody>
        </p:sp>
        <p:grpSp>
          <p:nvGrpSpPr>
            <p:cNvPr id="14" name="Group 13">
              <a:extLst>
                <a:ext uri="{FF2B5EF4-FFF2-40B4-BE49-F238E27FC236}">
                  <a16:creationId xmlns:a16="http://schemas.microsoft.com/office/drawing/2014/main" id="{D3F3F3C1-6D76-47A5-9162-E6709F30E895}"/>
                </a:ext>
              </a:extLst>
            </p:cNvPr>
            <p:cNvGrpSpPr/>
            <p:nvPr/>
          </p:nvGrpSpPr>
          <p:grpSpPr>
            <a:xfrm>
              <a:off x="-30400666" y="944194"/>
              <a:ext cx="44094658" cy="226604"/>
              <a:chOff x="-30400666" y="944194"/>
              <a:chExt cx="44094658" cy="226604"/>
            </a:xfrm>
          </p:grpSpPr>
          <p:sp>
            <p:nvSpPr>
              <p:cNvPr id="105" name="Rectangle 104">
                <a:extLst>
                  <a:ext uri="{FF2B5EF4-FFF2-40B4-BE49-F238E27FC236}">
                    <a16:creationId xmlns:a16="http://schemas.microsoft.com/office/drawing/2014/main" id="{4AEE8DD7-31D9-4C85-B122-F58498A09B68}"/>
                  </a:ext>
                </a:extLst>
              </p:cNvPr>
              <p:cNvSpPr/>
              <p:nvPr/>
            </p:nvSpPr>
            <p:spPr bwMode="auto">
              <a:xfrm>
                <a:off x="-27962681"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2020</a:t>
                </a:r>
              </a:p>
            </p:txBody>
          </p:sp>
          <p:sp>
            <p:nvSpPr>
              <p:cNvPr id="162" name="Rectangle 161">
                <a:extLst>
                  <a:ext uri="{FF2B5EF4-FFF2-40B4-BE49-F238E27FC236}">
                    <a16:creationId xmlns:a16="http://schemas.microsoft.com/office/drawing/2014/main" id="{E1FFBD3A-60B7-4B4F-A884-669EDBE4AF01}"/>
                  </a:ext>
                </a:extLst>
              </p:cNvPr>
              <p:cNvSpPr/>
              <p:nvPr/>
            </p:nvSpPr>
            <p:spPr bwMode="auto">
              <a:xfrm>
                <a:off x="-30400666"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January/February 2020</a:t>
                </a:r>
              </a:p>
            </p:txBody>
          </p:sp>
          <p:sp>
            <p:nvSpPr>
              <p:cNvPr id="54" name="Rectangle 53">
                <a:extLst>
                  <a:ext uri="{FF2B5EF4-FFF2-40B4-BE49-F238E27FC236}">
                    <a16:creationId xmlns:a16="http://schemas.microsoft.com/office/drawing/2014/main" id="{DBAB5804-94F1-2C4A-B242-C63807F82EA2}"/>
                  </a:ext>
                </a:extLst>
              </p:cNvPr>
              <p:cNvSpPr/>
              <p:nvPr/>
            </p:nvSpPr>
            <p:spPr bwMode="auto">
              <a:xfrm>
                <a:off x="-23087392" y="954357"/>
                <a:ext cx="2276740" cy="206294"/>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2020</a:t>
                </a:r>
              </a:p>
            </p:txBody>
          </p:sp>
          <p:sp>
            <p:nvSpPr>
              <p:cNvPr id="55" name="Rectangle 54">
                <a:extLst>
                  <a:ext uri="{FF2B5EF4-FFF2-40B4-BE49-F238E27FC236}">
                    <a16:creationId xmlns:a16="http://schemas.microsoft.com/office/drawing/2014/main" id="{DE62AF53-63FD-C149-91E0-11CAFCEA48C5}"/>
                  </a:ext>
                </a:extLst>
              </p:cNvPr>
              <p:cNvSpPr/>
              <p:nvPr/>
            </p:nvSpPr>
            <p:spPr bwMode="auto">
              <a:xfrm>
                <a:off x="-20621905"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2020</a:t>
                </a:r>
              </a:p>
            </p:txBody>
          </p:sp>
          <p:sp>
            <p:nvSpPr>
              <p:cNvPr id="56" name="Rectangle 55">
                <a:extLst>
                  <a:ext uri="{FF2B5EF4-FFF2-40B4-BE49-F238E27FC236}">
                    <a16:creationId xmlns:a16="http://schemas.microsoft.com/office/drawing/2014/main" id="{886D3022-0218-9948-876E-C7B887300F81}"/>
                  </a:ext>
                </a:extLst>
              </p:cNvPr>
              <p:cNvSpPr/>
              <p:nvPr/>
            </p:nvSpPr>
            <p:spPr bwMode="auto">
              <a:xfrm>
                <a:off x="-1569093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2020</a:t>
                </a:r>
              </a:p>
            </p:txBody>
          </p:sp>
          <p:sp>
            <p:nvSpPr>
              <p:cNvPr id="57" name="Rectangle 56">
                <a:extLst>
                  <a:ext uri="{FF2B5EF4-FFF2-40B4-BE49-F238E27FC236}">
                    <a16:creationId xmlns:a16="http://schemas.microsoft.com/office/drawing/2014/main" id="{54D1D31B-AE60-814C-B9B9-993103228214}"/>
                  </a:ext>
                </a:extLst>
              </p:cNvPr>
              <p:cNvSpPr/>
              <p:nvPr/>
            </p:nvSpPr>
            <p:spPr bwMode="auto">
              <a:xfrm>
                <a:off x="-18156419"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2020</a:t>
                </a:r>
              </a:p>
            </p:txBody>
          </p:sp>
          <p:sp>
            <p:nvSpPr>
              <p:cNvPr id="58" name="Rectangle 57">
                <a:extLst>
                  <a:ext uri="{FF2B5EF4-FFF2-40B4-BE49-F238E27FC236}">
                    <a16:creationId xmlns:a16="http://schemas.microsoft.com/office/drawing/2014/main" id="{E484B6D7-BD7B-7747-9111-660DAE617E6F}"/>
                  </a:ext>
                </a:extLst>
              </p:cNvPr>
              <p:cNvSpPr/>
              <p:nvPr/>
            </p:nvSpPr>
            <p:spPr bwMode="auto">
              <a:xfrm>
                <a:off x="-13276934"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October 2020</a:t>
                </a:r>
              </a:p>
            </p:txBody>
          </p:sp>
          <p:sp>
            <p:nvSpPr>
              <p:cNvPr id="59" name="Rectangle 58">
                <a:extLst>
                  <a:ext uri="{FF2B5EF4-FFF2-40B4-BE49-F238E27FC236}">
                    <a16:creationId xmlns:a16="http://schemas.microsoft.com/office/drawing/2014/main" id="{BA7BA0EC-18D6-FF40-89A7-EFD6B47EEB24}"/>
                  </a:ext>
                </a:extLst>
              </p:cNvPr>
              <p:cNvSpPr/>
              <p:nvPr/>
            </p:nvSpPr>
            <p:spPr bwMode="auto">
              <a:xfrm>
                <a:off x="-2555287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April/May 2020</a:t>
                </a:r>
              </a:p>
            </p:txBody>
          </p:sp>
          <p:sp>
            <p:nvSpPr>
              <p:cNvPr id="52" name="Rectangle 51">
                <a:extLst>
                  <a:ext uri="{FF2B5EF4-FFF2-40B4-BE49-F238E27FC236}">
                    <a16:creationId xmlns:a16="http://schemas.microsoft.com/office/drawing/2014/main" id="{F3FAE238-324C-0C4A-A7F3-B8D61954F052}"/>
                  </a:ext>
                </a:extLst>
              </p:cNvPr>
              <p:cNvSpPr/>
              <p:nvPr/>
            </p:nvSpPr>
            <p:spPr bwMode="auto">
              <a:xfrm>
                <a:off x="-10871657"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November 2020</a:t>
                </a:r>
              </a:p>
            </p:txBody>
          </p:sp>
          <p:sp>
            <p:nvSpPr>
              <p:cNvPr id="66" name="Rectangle 65">
                <a:extLst>
                  <a:ext uri="{FF2B5EF4-FFF2-40B4-BE49-F238E27FC236}">
                    <a16:creationId xmlns:a16="http://schemas.microsoft.com/office/drawing/2014/main" id="{61B6A964-6AAC-B34F-A50A-BE8F2535A3AC}"/>
                  </a:ext>
                </a:extLst>
              </p:cNvPr>
              <p:cNvSpPr/>
              <p:nvPr/>
            </p:nvSpPr>
            <p:spPr bwMode="auto">
              <a:xfrm>
                <a:off x="-850540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December 2020</a:t>
                </a:r>
              </a:p>
            </p:txBody>
          </p:sp>
          <p:sp>
            <p:nvSpPr>
              <p:cNvPr id="68" name="Rectangle 67">
                <a:extLst>
                  <a:ext uri="{FF2B5EF4-FFF2-40B4-BE49-F238E27FC236}">
                    <a16:creationId xmlns:a16="http://schemas.microsoft.com/office/drawing/2014/main" id="{E1EA3C4F-1284-7342-BB2B-6C1D9F231727}"/>
                  </a:ext>
                </a:extLst>
              </p:cNvPr>
              <p:cNvSpPr/>
              <p:nvPr/>
            </p:nvSpPr>
            <p:spPr bwMode="auto">
              <a:xfrm>
                <a:off x="-613820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 / February 2021</a:t>
                </a:r>
              </a:p>
            </p:txBody>
          </p:sp>
          <p:sp>
            <p:nvSpPr>
              <p:cNvPr id="70" name="Rectangle 69">
                <a:extLst>
                  <a:ext uri="{FF2B5EF4-FFF2-40B4-BE49-F238E27FC236}">
                    <a16:creationId xmlns:a16="http://schemas.microsoft.com/office/drawing/2014/main" id="{67ACB735-1FEB-F34F-A542-C582BAD01CB6}"/>
                  </a:ext>
                </a:extLst>
              </p:cNvPr>
              <p:cNvSpPr/>
              <p:nvPr/>
            </p:nvSpPr>
            <p:spPr bwMode="auto">
              <a:xfrm>
                <a:off x="-3775460"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2021</a:t>
                </a:r>
              </a:p>
            </p:txBody>
          </p:sp>
          <p:sp>
            <p:nvSpPr>
              <p:cNvPr id="72" name="Rectangle 71">
                <a:extLst>
                  <a:ext uri="{FF2B5EF4-FFF2-40B4-BE49-F238E27FC236}">
                    <a16:creationId xmlns:a16="http://schemas.microsoft.com/office/drawing/2014/main" id="{3AFA981E-0B0D-4745-BAE1-1577139F84FF}"/>
                  </a:ext>
                </a:extLst>
              </p:cNvPr>
              <p:cNvSpPr/>
              <p:nvPr/>
            </p:nvSpPr>
            <p:spPr bwMode="auto">
              <a:xfrm>
                <a:off x="-1417783"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 2021</a:t>
                </a:r>
              </a:p>
            </p:txBody>
          </p:sp>
          <p:sp>
            <p:nvSpPr>
              <p:cNvPr id="74" name="Rectangle 73">
                <a:extLst>
                  <a:ext uri="{FF2B5EF4-FFF2-40B4-BE49-F238E27FC236}">
                    <a16:creationId xmlns:a16="http://schemas.microsoft.com/office/drawing/2014/main" id="{C4B6EC91-6806-7549-9E90-AB41AE6B7B22}"/>
                  </a:ext>
                </a:extLst>
              </p:cNvPr>
              <p:cNvSpPr/>
              <p:nvPr/>
            </p:nvSpPr>
            <p:spPr bwMode="auto">
              <a:xfrm>
                <a:off x="948464" y="94966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May 2021</a:t>
                </a:r>
              </a:p>
            </p:txBody>
          </p:sp>
          <p:sp>
            <p:nvSpPr>
              <p:cNvPr id="6" name="Rectangle 5">
                <a:extLst>
                  <a:ext uri="{FF2B5EF4-FFF2-40B4-BE49-F238E27FC236}">
                    <a16:creationId xmlns:a16="http://schemas.microsoft.com/office/drawing/2014/main" id="{2BE93463-C915-40BE-B90F-340690583902}"/>
                  </a:ext>
                </a:extLst>
              </p:cNvPr>
              <p:cNvSpPr/>
              <p:nvPr/>
            </p:nvSpPr>
            <p:spPr bwMode="auto">
              <a:xfrm>
                <a:off x="3514771"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2021</a:t>
                </a:r>
              </a:p>
            </p:txBody>
          </p:sp>
          <p:sp>
            <p:nvSpPr>
              <p:cNvPr id="8" name="Rectangle 7">
                <a:extLst>
                  <a:ext uri="{FF2B5EF4-FFF2-40B4-BE49-F238E27FC236}">
                    <a16:creationId xmlns:a16="http://schemas.microsoft.com/office/drawing/2014/main" id="{29AEAB1D-5E5F-45AC-8705-D6BA53AED095}"/>
                  </a:ext>
                </a:extLst>
              </p:cNvPr>
              <p:cNvSpPr/>
              <p:nvPr/>
            </p:nvSpPr>
            <p:spPr bwMode="auto">
              <a:xfrm>
                <a:off x="6081065" y="94497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2021</a:t>
                </a:r>
              </a:p>
            </p:txBody>
          </p:sp>
          <p:sp>
            <p:nvSpPr>
              <p:cNvPr id="10" name="Rectangle 9">
                <a:extLst>
                  <a:ext uri="{FF2B5EF4-FFF2-40B4-BE49-F238E27FC236}">
                    <a16:creationId xmlns:a16="http://schemas.microsoft.com/office/drawing/2014/main" id="{48A77298-E3DC-4B1B-B93C-238007A91430}"/>
                  </a:ext>
                </a:extLst>
              </p:cNvPr>
              <p:cNvSpPr/>
              <p:nvPr/>
            </p:nvSpPr>
            <p:spPr bwMode="auto">
              <a:xfrm>
                <a:off x="8647346"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2021</a:t>
                </a:r>
              </a:p>
            </p:txBody>
          </p:sp>
          <p:sp>
            <p:nvSpPr>
              <p:cNvPr id="12" name="Rectangle 11">
                <a:extLst>
                  <a:ext uri="{FF2B5EF4-FFF2-40B4-BE49-F238E27FC236}">
                    <a16:creationId xmlns:a16="http://schemas.microsoft.com/office/drawing/2014/main" id="{12C3E200-C619-4306-90EF-C7A52661C931}"/>
                  </a:ext>
                </a:extLst>
              </p:cNvPr>
              <p:cNvSpPr/>
              <p:nvPr/>
            </p:nvSpPr>
            <p:spPr bwMode="auto">
              <a:xfrm>
                <a:off x="11217192" y="955125"/>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2021</a:t>
                </a:r>
              </a:p>
            </p:txBody>
          </p:sp>
        </p:grpSp>
        <p:sp>
          <p:nvSpPr>
            <p:cNvPr id="13" name="Rectangle 12">
              <a:extLst>
                <a:ext uri="{FF2B5EF4-FFF2-40B4-BE49-F238E27FC236}">
                  <a16:creationId xmlns:a16="http://schemas.microsoft.com/office/drawing/2014/main" id="{39ABE0ED-BD13-4FC4-869E-8EE86280DCEA}"/>
                </a:ext>
              </a:extLst>
            </p:cNvPr>
            <p:cNvSpPr/>
            <p:nvPr/>
          </p:nvSpPr>
          <p:spPr bwMode="auto">
            <a:xfrm>
              <a:off x="11217179" y="1251386"/>
              <a:ext cx="2476800" cy="429912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AssembleViews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Exasol</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PAFnow</a:t>
              </a:r>
              <a:r>
                <a:rPr lang="en-US" sz="612">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Network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Annotated Bar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Graphomate</a:t>
              </a:r>
              <a:r>
                <a:rPr lang="en-US" sz="612">
                  <a:solidFill>
                    <a:schemeClr val="tx1"/>
                  </a:solidFill>
                  <a:latin typeface="Segoe UI" panose="020B0502040204020203" pitchFamily="34" charset="0"/>
                  <a:cs typeface="Segoe UI" panose="020B0502040204020203" pitchFamily="34" charset="0"/>
                </a:rPr>
                <a:t> pictograms 2021.2 by </a:t>
              </a:r>
              <a:r>
                <a:rPr lang="en-US" sz="612" err="1">
                  <a:solidFill>
                    <a:schemeClr val="tx1"/>
                  </a:solidFill>
                  <a:latin typeface="Segoe UI" panose="020B0502040204020203" pitchFamily="34" charset="0"/>
                  <a:cs typeface="Segoe UI" panose="020B0502040204020203" pitchFamily="34" charset="0"/>
                </a:rPr>
                <a:t>Graphomate</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 in AppSource</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PAGINATED REPORTS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version of Power BI Report Builder</a:t>
              </a:r>
              <a:endParaRPr lang="en-CA" sz="612">
                <a:solidFill>
                  <a:schemeClr val="tx1"/>
                </a:solidFill>
                <a:latin typeface="Segoe UI" panose="020B0502040204020203" pitchFamily="34" charset="0"/>
                <a:cs typeface="Segoe UI" panose="020B0502040204020203" pitchFamily="34" charset="0"/>
              </a:endParaRPr>
            </a:p>
          </p:txBody>
        </p:sp>
      </p:gr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99409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45000" fill="hold"/>
                                        <p:tgtEl>
                                          <p:spTgt spid="16"/>
                                        </p:tgtEl>
                                        <p:attrNameLst>
                                          <p:attrName>ppt_x</p:attrName>
                                        </p:attrNameLst>
                                      </p:cBhvr>
                                      <p:tavLst>
                                        <p:tav tm="0">
                                          <p:val>
                                            <p:strVal val="1+#ppt_w/2"/>
                                          </p:val>
                                        </p:tav>
                                        <p:tav tm="100000">
                                          <p:val>
                                            <p:strVal val="#ppt_x"/>
                                          </p:val>
                                        </p:tav>
                                      </p:tavLst>
                                    </p:anim>
                                    <p:anim calcmode="lin" valueType="num">
                                      <p:cBhvr additive="base">
                                        <p:cTn id="8" dur="45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Microsoft Excel</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0"/>
            <a:ext cx="2545779" cy="270808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Power BI users can analyze their data in Excel by using a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live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connected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experience</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With a PivotTable you can quickly summarize your data, pivot the data to </a:t>
            </a:r>
            <a:r>
              <a:rPr lang="en-US" sz="1600" b="1" kern="0" dirty="0">
                <a:gradFill>
                  <a:gsLst>
                    <a:gs pos="0">
                      <a:srgbClr val="000000"/>
                    </a:gs>
                    <a:gs pos="100000">
                      <a:srgbClr val="000000"/>
                    </a:gs>
                  </a:gsLst>
                  <a:lin ang="5400000" scaled="1"/>
                </a:gradFill>
                <a:latin typeface="Segoe UI"/>
                <a:cs typeface="Segoe UI" pitchFamily="34" charset="0"/>
              </a:rPr>
              <a:t>view it from different angles</a:t>
            </a:r>
            <a:r>
              <a:rPr lang="en-US" sz="1600" kern="0" dirty="0">
                <a:gradFill>
                  <a:gsLst>
                    <a:gs pos="0">
                      <a:srgbClr val="000000"/>
                    </a:gs>
                    <a:gs pos="100000">
                      <a:srgbClr val="000000"/>
                    </a:gs>
                  </a:gsLst>
                  <a:lin ang="5400000" scaled="1"/>
                </a:gradFill>
                <a:latin typeface="Segoe UI"/>
                <a:cs typeface="Segoe UI" pitchFamily="34" charset="0"/>
              </a:rPr>
              <a:t> and analyze in specific detail</a:t>
            </a:r>
          </a:p>
        </p:txBody>
      </p:sp>
      <p:pic>
        <p:nvPicPr>
          <p:cNvPr id="2050" name="Picture 2">
            <a:extLst>
              <a:ext uri="{FF2B5EF4-FFF2-40B4-BE49-F238E27FC236}">
                <a16:creationId xmlns:a16="http://schemas.microsoft.com/office/drawing/2014/main" id="{91C65F51-CD09-4440-AE4A-93688D86B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70" y="475682"/>
            <a:ext cx="657141" cy="6095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sets in Excel">
            <a:extLst>
              <a:ext uri="{FF2B5EF4-FFF2-40B4-BE49-F238E27FC236}">
                <a16:creationId xmlns:a16="http://schemas.microsoft.com/office/drawing/2014/main" id="{5F9566E8-F0E4-45BC-909E-30F3F382A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854" y="1550158"/>
            <a:ext cx="7670053" cy="490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85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Audience</a:t>
              </a:r>
            </a:p>
            <a:p>
              <a:pPr lvl="1"/>
              <a:r>
                <a:rPr lang="en-US"/>
                <a:t>Executive</a:t>
              </a:r>
            </a:p>
            <a:p>
              <a:pPr lvl="1"/>
              <a:r>
                <a:rPr lang="en-US"/>
                <a:t>Analyst</a:t>
              </a:r>
            </a:p>
            <a:p>
              <a:pPr lvl="1"/>
              <a:r>
                <a:rPr lang="en-US"/>
                <a:t>Information worker</a:t>
              </a:r>
            </a:p>
            <a:p>
              <a:r>
                <a:rPr lang="en-US"/>
                <a:t>Report type</a:t>
              </a:r>
            </a:p>
            <a:p>
              <a:pPr lvl="1"/>
              <a:r>
                <a:rPr lang="en-US"/>
                <a:t>Dashboard</a:t>
              </a:r>
            </a:p>
            <a:p>
              <a:pPr lvl="1"/>
              <a:r>
                <a:rPr lang="en-US"/>
                <a:t>Analytical</a:t>
              </a:r>
            </a:p>
            <a:p>
              <a:pPr lvl="1"/>
              <a:r>
                <a:rPr lang="en-US"/>
                <a:t>Operational</a:t>
              </a:r>
            </a:p>
            <a:p>
              <a:pPr lvl="1"/>
              <a:r>
                <a:rPr lang="en-US"/>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ECC999B0-6168-6E70-CD9A-A32E4F2F0FEB}"/>
              </a:ext>
            </a:extLst>
          </p:cNvPr>
          <p:cNvSpPr txBox="1"/>
          <p:nvPr/>
        </p:nvSpPr>
        <p:spPr>
          <a:xfrm>
            <a:off x="8153810" y="1803090"/>
            <a:ext cx="4458366" cy="1246495"/>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b="1" dirty="0">
                <a:solidFill>
                  <a:srgbClr val="000000"/>
                </a:solidFill>
                <a:highlight>
                  <a:srgbClr val="F2C811"/>
                </a:highlight>
                <a:latin typeface="Nexa Heavy" panose="02000000000000000000" pitchFamily="2" charset="0"/>
                <a:cs typeface="Segoe UI Semibold" panose="020B0702040204020203" pitchFamily="34" charset="0"/>
              </a:rPr>
              <a:t>EMPATHIZE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WITH YOUR </a:t>
            </a:r>
            <a:r>
              <a:rPr lang="en-US" sz="2000" dirty="0">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Conduct research to develop an understanding of your users</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3721763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UI and UX Requirements</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User interface requirements</a:t>
            </a:r>
          </a:p>
          <a:p>
            <a:pPr lvl="1"/>
            <a:r>
              <a:rPr lang="en-US"/>
              <a:t>Form factor (screen/device)</a:t>
            </a:r>
          </a:p>
          <a:p>
            <a:pPr lvl="1"/>
            <a:r>
              <a:rPr lang="en-US"/>
              <a:t>Input method (device)</a:t>
            </a:r>
          </a:p>
          <a:p>
            <a:pPr lvl="1"/>
            <a:r>
              <a:rPr lang="en-US"/>
              <a:t>Style and theme (branding)</a:t>
            </a:r>
          </a:p>
          <a:p>
            <a:pPr lvl="1"/>
            <a:r>
              <a:rPr lang="en-US"/>
              <a:t>Accessibility (physical disability)</a:t>
            </a:r>
          </a:p>
          <a:p>
            <a:r>
              <a:rPr lang="en-US"/>
              <a:t>User experience requirements</a:t>
            </a:r>
          </a:p>
          <a:p>
            <a:pPr lvl="1"/>
            <a:r>
              <a:rPr lang="en-US"/>
              <a:t>Interactions</a:t>
            </a:r>
          </a:p>
          <a:p>
            <a:pPr lvl="1"/>
            <a:r>
              <a:rPr lang="en-US"/>
              <a:t>Input/actions</a:t>
            </a:r>
          </a:p>
          <a:p>
            <a:pPr lvl="1"/>
            <a:r>
              <a:rPr lang="en-US"/>
              <a:t>Alerts</a:t>
            </a:r>
          </a:p>
          <a:p>
            <a:pPr lvl="1"/>
            <a:r>
              <a:rPr lang="en-US"/>
              <a:t>Links</a:t>
            </a:r>
          </a:p>
          <a:p>
            <a:pPr lvl="1"/>
            <a:r>
              <a:rPr lang="en-US"/>
              <a:t>Subscribing</a:t>
            </a:r>
          </a:p>
        </p:txBody>
      </p:sp>
      <p:sp>
        <p:nvSpPr>
          <p:cNvPr id="4" name="TextBox 3">
            <a:extLst>
              <a:ext uri="{FF2B5EF4-FFF2-40B4-BE49-F238E27FC236}">
                <a16:creationId xmlns:a16="http://schemas.microsoft.com/office/drawing/2014/main" id="{1798A255-6512-D0FC-2262-92E3FE6D66B0}"/>
              </a:ext>
            </a:extLst>
          </p:cNvPr>
          <p:cNvSpPr txBox="1"/>
          <p:nvPr/>
        </p:nvSpPr>
        <p:spPr>
          <a:xfrm>
            <a:off x="7982631" y="2092797"/>
            <a:ext cx="3439205" cy="1708160"/>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dirty="0">
                <a:solidFill>
                  <a:srgbClr val="FFFFFF"/>
                </a:solidFill>
                <a:highlight>
                  <a:srgbClr val="ED7D31"/>
                </a:highlight>
                <a:latin typeface="Nexa Heavy" panose="02000000000000000000" pitchFamily="2" charset="0"/>
                <a:cs typeface="Segoe UI Semibold" panose="020B0702040204020203" pitchFamily="34" charset="0"/>
              </a:rPr>
              <a:t>DEFINE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THE </a:t>
            </a:r>
            <a:r>
              <a:rPr lang="en-US" sz="2000" dirty="0">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Combine all research and observe where your users’ problems &amp; needs will exist</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292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Report pages – similar to worksheets in Excel</a:t>
            </a:r>
          </a:p>
          <a:p>
            <a:r>
              <a:rPr lang="en-US"/>
              <a:t>Report objects</a:t>
            </a:r>
          </a:p>
          <a:p>
            <a:pPr lvl="1"/>
            <a:r>
              <a:rPr lang="en-US"/>
              <a:t>Visuals – visualize data</a:t>
            </a:r>
          </a:p>
          <a:p>
            <a:pPr lvl="1"/>
            <a:r>
              <a:rPr lang="en-US"/>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Visual Encoding</a:t>
            </a:r>
          </a:p>
        </p:txBody>
      </p:sp>
      <p:sp>
        <p:nvSpPr>
          <p:cNvPr id="4" name="TextBox 3">
            <a:extLst>
              <a:ext uri="{FF2B5EF4-FFF2-40B4-BE49-F238E27FC236}">
                <a16:creationId xmlns:a16="http://schemas.microsoft.com/office/drawing/2014/main" id="{D3245058-7515-853D-4580-09A59143DED8}"/>
              </a:ext>
            </a:extLst>
          </p:cNvPr>
          <p:cNvSpPr txBox="1"/>
          <p:nvPr/>
        </p:nvSpPr>
        <p:spPr>
          <a:xfrm>
            <a:off x="599982" y="1404257"/>
            <a:ext cx="10393486" cy="307777"/>
          </a:xfrm>
          <a:prstGeom prst="rect">
            <a:avLst/>
          </a:prstGeom>
          <a:noFill/>
        </p:spPr>
        <p:txBody>
          <a:bodyPr wrap="none" lIns="0" tIns="0" rIns="0" bIns="0" rtlCol="0">
            <a:spAutoFit/>
          </a:bodyPr>
          <a:lstStyle/>
          <a:p>
            <a:pPr algn="l"/>
            <a:r>
              <a:rPr lang="en-US" sz="2000" dirty="0"/>
              <a:t>For visualizations, it’s the idea of mapping data onto attributes of an object. Typically shapes.</a:t>
            </a:r>
          </a:p>
        </p:txBody>
      </p:sp>
      <p:sp>
        <p:nvSpPr>
          <p:cNvPr id="5" name="TextBox 4">
            <a:extLst>
              <a:ext uri="{FF2B5EF4-FFF2-40B4-BE49-F238E27FC236}">
                <a16:creationId xmlns:a16="http://schemas.microsoft.com/office/drawing/2014/main" id="{A952AC9B-F0D3-E693-7054-6F0A32C0BA58}"/>
              </a:ext>
            </a:extLst>
          </p:cNvPr>
          <p:cNvSpPr txBox="1"/>
          <p:nvPr/>
        </p:nvSpPr>
        <p:spPr>
          <a:xfrm>
            <a:off x="2454874" y="2084962"/>
            <a:ext cx="479298" cy="307777"/>
          </a:xfrm>
          <a:prstGeom prst="rect">
            <a:avLst/>
          </a:prstGeom>
          <a:noFill/>
        </p:spPr>
        <p:txBody>
          <a:bodyPr wrap="none" lIns="0" tIns="0" rIns="0" bIns="0" rtlCol="0">
            <a:spAutoFit/>
          </a:bodyPr>
          <a:lstStyle/>
          <a:p>
            <a:pPr algn="l"/>
            <a:r>
              <a:rPr lang="en-US" sz="2000" b="1" dirty="0"/>
              <a:t>Size</a:t>
            </a:r>
          </a:p>
        </p:txBody>
      </p:sp>
      <p:sp>
        <p:nvSpPr>
          <p:cNvPr id="6" name="TextBox 5">
            <a:extLst>
              <a:ext uri="{FF2B5EF4-FFF2-40B4-BE49-F238E27FC236}">
                <a16:creationId xmlns:a16="http://schemas.microsoft.com/office/drawing/2014/main" id="{5CFFAE8C-CC5D-3C37-59F7-31EDDFE76B2F}"/>
              </a:ext>
            </a:extLst>
          </p:cNvPr>
          <p:cNvSpPr txBox="1"/>
          <p:nvPr/>
        </p:nvSpPr>
        <p:spPr>
          <a:xfrm>
            <a:off x="2313073" y="4071909"/>
            <a:ext cx="762901" cy="307777"/>
          </a:xfrm>
          <a:prstGeom prst="rect">
            <a:avLst/>
          </a:prstGeom>
          <a:noFill/>
        </p:spPr>
        <p:txBody>
          <a:bodyPr wrap="none" lIns="0" tIns="0" rIns="0" bIns="0" rtlCol="0">
            <a:spAutoFit/>
          </a:bodyPr>
          <a:lstStyle/>
          <a:p>
            <a:pPr algn="l"/>
            <a:r>
              <a:rPr lang="en-US" sz="2000" b="1" dirty="0"/>
              <a:t>Colors</a:t>
            </a:r>
          </a:p>
        </p:txBody>
      </p:sp>
      <p:sp>
        <p:nvSpPr>
          <p:cNvPr id="7" name="TextBox 6">
            <a:extLst>
              <a:ext uri="{FF2B5EF4-FFF2-40B4-BE49-F238E27FC236}">
                <a16:creationId xmlns:a16="http://schemas.microsoft.com/office/drawing/2014/main" id="{2B05F6F9-1C9A-86B4-F571-F54DD9ABD17C}"/>
              </a:ext>
            </a:extLst>
          </p:cNvPr>
          <p:cNvSpPr txBox="1"/>
          <p:nvPr/>
        </p:nvSpPr>
        <p:spPr>
          <a:xfrm>
            <a:off x="2414510" y="5673143"/>
            <a:ext cx="560025" cy="307777"/>
          </a:xfrm>
          <a:prstGeom prst="rect">
            <a:avLst/>
          </a:prstGeom>
          <a:noFill/>
        </p:spPr>
        <p:txBody>
          <a:bodyPr wrap="none" lIns="0" tIns="0" rIns="0" bIns="0" rtlCol="0">
            <a:spAutoFit/>
          </a:bodyPr>
          <a:lstStyle/>
          <a:p>
            <a:pPr algn="l"/>
            <a:r>
              <a:rPr lang="en-US" sz="2000" b="1" dirty="0"/>
              <a:t>Area</a:t>
            </a:r>
          </a:p>
        </p:txBody>
      </p:sp>
      <p:pic>
        <p:nvPicPr>
          <p:cNvPr id="9" name="Picture 8">
            <a:extLst>
              <a:ext uri="{FF2B5EF4-FFF2-40B4-BE49-F238E27FC236}">
                <a16:creationId xmlns:a16="http://schemas.microsoft.com/office/drawing/2014/main" id="{FA672D60-10ED-E068-FC12-E8A0CFD52B85}"/>
              </a:ext>
            </a:extLst>
          </p:cNvPr>
          <p:cNvPicPr>
            <a:picLocks noChangeAspect="1"/>
          </p:cNvPicPr>
          <p:nvPr/>
        </p:nvPicPr>
        <p:blipFill>
          <a:blip r:embed="rId2"/>
          <a:stretch>
            <a:fillRect/>
          </a:stretch>
        </p:blipFill>
        <p:spPr>
          <a:xfrm>
            <a:off x="4385620" y="3699642"/>
            <a:ext cx="6047619" cy="1380952"/>
          </a:xfrm>
          <a:prstGeom prst="rect">
            <a:avLst/>
          </a:prstGeom>
        </p:spPr>
      </p:pic>
      <p:pic>
        <p:nvPicPr>
          <p:cNvPr id="11" name="Picture 10">
            <a:extLst>
              <a:ext uri="{FF2B5EF4-FFF2-40B4-BE49-F238E27FC236}">
                <a16:creationId xmlns:a16="http://schemas.microsoft.com/office/drawing/2014/main" id="{F819E8F6-4F55-21F7-9B84-30A385EB97C6}"/>
              </a:ext>
            </a:extLst>
          </p:cNvPr>
          <p:cNvPicPr>
            <a:picLocks noChangeAspect="1"/>
          </p:cNvPicPr>
          <p:nvPr/>
        </p:nvPicPr>
        <p:blipFill>
          <a:blip r:embed="rId3"/>
          <a:stretch>
            <a:fillRect/>
          </a:stretch>
        </p:blipFill>
        <p:spPr>
          <a:xfrm>
            <a:off x="5558205" y="1906789"/>
            <a:ext cx="3702447" cy="1754083"/>
          </a:xfrm>
          <a:prstGeom prst="rect">
            <a:avLst/>
          </a:prstGeom>
        </p:spPr>
      </p:pic>
      <p:pic>
        <p:nvPicPr>
          <p:cNvPr id="13" name="Picture 12">
            <a:extLst>
              <a:ext uri="{FF2B5EF4-FFF2-40B4-BE49-F238E27FC236}">
                <a16:creationId xmlns:a16="http://schemas.microsoft.com/office/drawing/2014/main" id="{3CDB04FD-43DC-1E2E-0D3F-623C001AAD05}"/>
              </a:ext>
            </a:extLst>
          </p:cNvPr>
          <p:cNvPicPr>
            <a:picLocks noChangeAspect="1"/>
          </p:cNvPicPr>
          <p:nvPr/>
        </p:nvPicPr>
        <p:blipFill>
          <a:blip r:embed="rId4"/>
          <a:stretch>
            <a:fillRect/>
          </a:stretch>
        </p:blipFill>
        <p:spPr>
          <a:xfrm>
            <a:off x="5372447" y="5080594"/>
            <a:ext cx="4375711" cy="1635674"/>
          </a:xfrm>
          <a:prstGeom prst="rect">
            <a:avLst/>
          </a:prstGeom>
        </p:spPr>
      </p:pic>
    </p:spTree>
    <p:extLst>
      <p:ext uri="{BB962C8B-B14F-4D97-AF65-F5344CB8AC3E}">
        <p14:creationId xmlns:p14="http://schemas.microsoft.com/office/powerpoint/2010/main" val="411112934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1DF6C-B8B8-6382-D74D-60B69CE1FD23}"/>
              </a:ext>
            </a:extLst>
          </p:cNvPr>
          <p:cNvPicPr>
            <a:picLocks noChangeAspect="1"/>
          </p:cNvPicPr>
          <p:nvPr/>
        </p:nvPicPr>
        <p:blipFill>
          <a:blip r:embed="rId3"/>
          <a:stretch>
            <a:fillRect/>
          </a:stretch>
        </p:blipFill>
        <p:spPr>
          <a:xfrm>
            <a:off x="-1" y="0"/>
            <a:ext cx="12405275" cy="5829300"/>
          </a:xfrm>
          <a:prstGeom prst="rect">
            <a:avLst/>
          </a:prstGeom>
        </p:spPr>
      </p:pic>
      <p:sp>
        <p:nvSpPr>
          <p:cNvPr id="6" name="TextBox 5">
            <a:extLst>
              <a:ext uri="{FF2B5EF4-FFF2-40B4-BE49-F238E27FC236}">
                <a16:creationId xmlns:a16="http://schemas.microsoft.com/office/drawing/2014/main" id="{B31F7F4A-2181-AF1F-70FD-B5FFC01F50E7}"/>
              </a:ext>
            </a:extLst>
          </p:cNvPr>
          <p:cNvSpPr txBox="1"/>
          <p:nvPr/>
        </p:nvSpPr>
        <p:spPr>
          <a:xfrm>
            <a:off x="4718957" y="6368142"/>
            <a:ext cx="7425302" cy="307777"/>
          </a:xfrm>
          <a:prstGeom prst="rect">
            <a:avLst/>
          </a:prstGeom>
          <a:noFill/>
        </p:spPr>
        <p:txBody>
          <a:bodyPr wrap="none" lIns="0" tIns="0" rIns="0" bIns="0" rtlCol="0">
            <a:spAutoFit/>
          </a:bodyPr>
          <a:lstStyle/>
          <a:p>
            <a:pPr algn="l"/>
            <a:r>
              <a:rPr lang="en-US" sz="2000" dirty="0">
                <a:hlinkClick r:id="rId4"/>
              </a:rPr>
              <a:t>https://www.nytimes.com/interactive/projects/london2012/results</a:t>
            </a:r>
            <a:endParaRPr lang="en-US" sz="2000" dirty="0"/>
          </a:p>
        </p:txBody>
      </p:sp>
    </p:spTree>
    <p:extLst>
      <p:ext uri="{BB962C8B-B14F-4D97-AF65-F5344CB8AC3E}">
        <p14:creationId xmlns:p14="http://schemas.microsoft.com/office/powerpoint/2010/main" val="2483214558"/>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8" name="Picture 7">
            <a:extLst>
              <a:ext uri="{FF2B5EF4-FFF2-40B4-BE49-F238E27FC236}">
                <a16:creationId xmlns:a16="http://schemas.microsoft.com/office/drawing/2014/main" id="{60B78E5A-3266-3A21-3166-A6A6A17181E8}"/>
              </a:ext>
            </a:extLst>
          </p:cNvPr>
          <p:cNvPicPr>
            <a:picLocks noChangeAspect="1"/>
          </p:cNvPicPr>
          <p:nvPr/>
        </p:nvPicPr>
        <p:blipFill>
          <a:blip r:embed="rId2"/>
          <a:stretch>
            <a:fillRect/>
          </a:stretch>
        </p:blipFill>
        <p:spPr>
          <a:xfrm>
            <a:off x="6533763" y="2250342"/>
            <a:ext cx="5503463" cy="3119490"/>
          </a:xfrm>
          <a:prstGeom prst="rect">
            <a:avLst/>
          </a:prstGeom>
        </p:spPr>
      </p:pic>
      <p:pic>
        <p:nvPicPr>
          <p:cNvPr id="12" name="Picture 11">
            <a:extLst>
              <a:ext uri="{FF2B5EF4-FFF2-40B4-BE49-F238E27FC236}">
                <a16:creationId xmlns:a16="http://schemas.microsoft.com/office/drawing/2014/main" id="{70610828-8D5B-EDE2-9F41-303FA5092B74}"/>
              </a:ext>
            </a:extLst>
          </p:cNvPr>
          <p:cNvPicPr>
            <a:picLocks noChangeAspect="1"/>
          </p:cNvPicPr>
          <p:nvPr/>
        </p:nvPicPr>
        <p:blipFill>
          <a:blip r:embed="rId3"/>
          <a:stretch>
            <a:fillRect/>
          </a:stretch>
        </p:blipFill>
        <p:spPr>
          <a:xfrm>
            <a:off x="492120" y="2245178"/>
            <a:ext cx="5597923" cy="3124653"/>
          </a:xfrm>
          <a:prstGeom prst="rect">
            <a:avLst/>
          </a:prstGeom>
        </p:spPr>
      </p:pic>
      <p:sp>
        <p:nvSpPr>
          <p:cNvPr id="14" name="Oval 13">
            <a:extLst>
              <a:ext uri="{FF2B5EF4-FFF2-40B4-BE49-F238E27FC236}">
                <a16:creationId xmlns:a16="http://schemas.microsoft.com/office/drawing/2014/main" id="{5B17D4CD-FC49-F24B-C059-862FF33106D3}"/>
              </a:ext>
            </a:extLst>
          </p:cNvPr>
          <p:cNvSpPr/>
          <p:nvPr/>
        </p:nvSpPr>
        <p:spPr bwMode="auto">
          <a:xfrm>
            <a:off x="5764630" y="2808515"/>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E2CD5A09-1189-0A50-8890-E54742B512A4}"/>
              </a:ext>
            </a:extLst>
          </p:cNvPr>
          <p:cNvSpPr/>
          <p:nvPr/>
        </p:nvSpPr>
        <p:spPr bwMode="auto">
          <a:xfrm>
            <a:off x="993965" y="4969329"/>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617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4" name="Picture 3">
            <a:extLst>
              <a:ext uri="{FF2B5EF4-FFF2-40B4-BE49-F238E27FC236}">
                <a16:creationId xmlns:a16="http://schemas.microsoft.com/office/drawing/2014/main" id="{27415982-6F54-9633-EC50-02F2CF52653A}"/>
              </a:ext>
            </a:extLst>
          </p:cNvPr>
          <p:cNvPicPr>
            <a:picLocks noChangeAspect="1"/>
          </p:cNvPicPr>
          <p:nvPr/>
        </p:nvPicPr>
        <p:blipFill>
          <a:blip r:embed="rId2"/>
          <a:stretch>
            <a:fillRect/>
          </a:stretch>
        </p:blipFill>
        <p:spPr>
          <a:xfrm>
            <a:off x="1616869" y="1528724"/>
            <a:ext cx="9201150" cy="4999499"/>
          </a:xfrm>
          <a:prstGeom prst="rect">
            <a:avLst/>
          </a:prstGeom>
        </p:spPr>
      </p:pic>
    </p:spTree>
    <p:extLst>
      <p:ext uri="{BB962C8B-B14F-4D97-AF65-F5344CB8AC3E}">
        <p14:creationId xmlns:p14="http://schemas.microsoft.com/office/powerpoint/2010/main" val="1439426021"/>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5" name="Picture 4">
            <a:extLst>
              <a:ext uri="{FF2B5EF4-FFF2-40B4-BE49-F238E27FC236}">
                <a16:creationId xmlns:a16="http://schemas.microsoft.com/office/drawing/2014/main" id="{C9E89DCD-D393-A7C6-ECA3-82064A37B25A}"/>
              </a:ext>
            </a:extLst>
          </p:cNvPr>
          <p:cNvPicPr>
            <a:picLocks noChangeAspect="1"/>
          </p:cNvPicPr>
          <p:nvPr/>
        </p:nvPicPr>
        <p:blipFill>
          <a:blip r:embed="rId2"/>
          <a:stretch>
            <a:fillRect/>
          </a:stretch>
        </p:blipFill>
        <p:spPr>
          <a:xfrm>
            <a:off x="1665176" y="1513727"/>
            <a:ext cx="9104535" cy="5244034"/>
          </a:xfrm>
          <a:prstGeom prst="rect">
            <a:avLst/>
          </a:prstGeom>
        </p:spPr>
      </p:pic>
    </p:spTree>
    <p:extLst>
      <p:ext uri="{BB962C8B-B14F-4D97-AF65-F5344CB8AC3E}">
        <p14:creationId xmlns:p14="http://schemas.microsoft.com/office/powerpoint/2010/main" val="1079864653"/>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887864"/>
            <a:ext cx="11149186" cy="1218795"/>
          </a:xfrm>
        </p:spPr>
        <p:txBody>
          <a:bodyPr/>
          <a:lstStyle/>
          <a:p>
            <a:pPr marL="0" indent="0" algn="ctr">
              <a:buNone/>
            </a:pPr>
            <a:r>
              <a:rPr lang="en-US" sz="3600" dirty="0"/>
              <a:t>Select visual type to communicate information </a:t>
            </a:r>
          </a:p>
          <a:p>
            <a:pPr marL="0" indent="0" algn="ctr">
              <a:buNone/>
            </a:pPr>
            <a:r>
              <a:rPr lang="en-US" sz="3600" b="1" dirty="0"/>
              <a:t>clearly</a:t>
            </a:r>
            <a:r>
              <a:rPr lang="en-US" sz="3600" dirty="0"/>
              <a:t> &amp; </a:t>
            </a:r>
            <a:r>
              <a:rPr lang="en-US" sz="3600" b="1" dirty="0"/>
              <a:t>effectively</a:t>
            </a:r>
          </a:p>
        </p:txBody>
      </p:sp>
    </p:spTree>
    <p:extLst>
      <p:ext uri="{BB962C8B-B14F-4D97-AF65-F5344CB8AC3E}">
        <p14:creationId xmlns:p14="http://schemas.microsoft.com/office/powerpoint/2010/main" val="11345811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a:solidFill>
                  <a:srgbClr val="FFC000"/>
                </a:solidFill>
              </a:rPr>
              <a:t>Enterprise Architecture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438976" y="3596776"/>
              <a:ext cx="1169779" cy="1105015"/>
              <a:chOff x="2692600" y="3639705"/>
              <a:chExt cx="1284333" cy="12132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5"/>
              <a:srcRect t="9307"/>
              <a:stretch/>
            </p:blipFill>
            <p:spPr>
              <a:xfrm>
                <a:off x="2717799" y="3639705"/>
                <a:ext cx="1174371" cy="1065073"/>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7"/>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name="Bitmap Image" r:id="rId8" imgW="1397160" imgH="1606680" progId="Paint.Picture.1">
                    <p:embed/>
                  </p:oleObj>
                </mc:Choice>
                <mc:Fallback>
                  <p:oleObj name="Bitmap Image" r:id="rId8"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7"/>
                        <a:stretch>
                          <a:fillRect/>
                        </a:stretch>
                      </p:blipFill>
                      <p:spPr>
                        <a:xfrm>
                          <a:off x="10011770" y="3519788"/>
                          <a:ext cx="315395" cy="362705"/>
                        </a:xfrm>
                        <a:prstGeom prst="rect">
                          <a:avLst/>
                        </a:prstGeom>
                      </p:spPr>
                    </p:pic>
                  </p:oleObj>
                </mc:Fallback>
              </mc:AlternateContent>
            </a:graphicData>
          </a:graphic>
        </p:graphicFrame>
        <p:sp>
          <p:nvSpPr>
            <p:cNvPr id="65" name="TextBox 64">
              <a:extLst>
                <a:ext uri="{FF2B5EF4-FFF2-40B4-BE49-F238E27FC236}">
                  <a16:creationId xmlns:a16="http://schemas.microsoft.com/office/drawing/2014/main" id="{98ECB16D-486B-4121-9027-D311CB8344F9}"/>
                </a:ext>
              </a:extLst>
            </p:cNvPr>
            <p:cNvSpPr txBox="1"/>
            <p:nvPr/>
          </p:nvSpPr>
          <p:spPr>
            <a:xfrm>
              <a:off x="8226543" y="1832067"/>
              <a:ext cx="271395" cy="125562"/>
            </a:xfrm>
            <a:prstGeom prst="rect">
              <a:avLst/>
            </a:prstGeom>
            <a:noFill/>
          </p:spPr>
          <p:txBody>
            <a:bodyPr wrap="none" lIns="0" tIns="0" rIns="0" bIns="0" rtlCol="0">
              <a:spAutoFit/>
            </a:bodyPr>
            <a:lstStyle/>
            <a:p>
              <a:pPr algn="ctr"/>
              <a:r>
                <a:rPr lang="en-US" sz="800"/>
                <a:t>XMLA</a:t>
              </a:r>
            </a:p>
          </p:txBody>
        </p:sp>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9"/>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9"/>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0"/>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9"/>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0"/>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9"/>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7"/>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dirty="0"/>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7"/>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dirty="0">
                <a:solidFill>
                  <a:srgbClr val="000000"/>
                </a:solidFill>
                <a:latin typeface="Segoe UI" panose="020B0502040204020203" pitchFamily="34" charset="0"/>
              </a:rPr>
              <a:t>Composite models</a:t>
            </a:r>
          </a:p>
          <a:p>
            <a:pPr lvl="0"/>
            <a:r>
              <a:rPr lang="en-US" dirty="0">
                <a:solidFill>
                  <a:srgbClr val="000000"/>
                </a:solidFill>
                <a:latin typeface="Segoe UI" panose="020B0502040204020203" pitchFamily="34" charset="0"/>
              </a:rPr>
              <a:t>Shared datasets</a:t>
            </a:r>
          </a:p>
          <a:p>
            <a:r>
              <a:rPr lang="en-US" dirty="0">
                <a:solidFill>
                  <a:srgbClr val="000000"/>
                </a:solidFill>
                <a:latin typeface="Segoe UI" panose="020B0502040204020203" pitchFamily="34" charset="0"/>
              </a:rPr>
              <a:t>Linked tables</a:t>
            </a:r>
          </a:p>
          <a:p>
            <a:r>
              <a:rPr lang="en-US" dirty="0">
                <a:solidFill>
                  <a:srgbClr val="000000"/>
                </a:solidFill>
                <a:latin typeface="Segoe UI" panose="020B0502040204020203" pitchFamily="34" charset="0"/>
              </a:rPr>
              <a:t>Office integrations</a:t>
            </a:r>
          </a:p>
          <a:p>
            <a:r>
              <a:rPr lang="en-US" dirty="0">
                <a:solidFill>
                  <a:srgbClr val="000000"/>
                </a:solidFill>
                <a:latin typeface="Segoe UI" panose="020B0502040204020203" pitchFamily="34" charset="0"/>
              </a:rPr>
              <a:t>Azure integrations</a:t>
            </a:r>
          </a:p>
          <a:p>
            <a:r>
              <a:rPr lang="en-US" dirty="0">
                <a:solidFill>
                  <a:srgbClr val="000000"/>
                </a:solidFill>
                <a:latin typeface="Segoe UI" panose="020B0502040204020203" pitchFamily="34" charset="0"/>
              </a:rPr>
              <a:t>Dynamics integrations</a:t>
            </a:r>
          </a:p>
          <a:p>
            <a:r>
              <a:rPr lang="en-US" dirty="0">
                <a:solidFill>
                  <a:srgbClr val="000000"/>
                </a:solidFill>
                <a:latin typeface="Segoe UI" panose="020B0502040204020203" pitchFamily="34" charset="0"/>
              </a:rPr>
              <a:t>  ...</a:t>
            </a:r>
          </a:p>
        </p:txBody>
      </p:sp>
      <p:pic>
        <p:nvPicPr>
          <p:cNvPr id="26" name="Picture 25" descr="A picture containing shape&#10;&#10;Description automatically generated">
            <a:extLst>
              <a:ext uri="{FF2B5EF4-FFF2-40B4-BE49-F238E27FC236}">
                <a16:creationId xmlns:a16="http://schemas.microsoft.com/office/drawing/2014/main" id="{57888D25-86BF-1FB9-65BC-A536E03AAF6B}"/>
              </a:ext>
            </a:extLst>
          </p:cNvPr>
          <p:cNvPicPr>
            <a:picLocks noChangeAspect="1"/>
          </p:cNvPicPr>
          <p:nvPr/>
        </p:nvPicPr>
        <p:blipFill rotWithShape="1">
          <a:blip r:embed="rId9"/>
          <a:srcRect l="29299" t="-1" r="-1" b="26481"/>
          <a:stretch/>
        </p:blipFill>
        <p:spPr>
          <a:xfrm rot="5400000">
            <a:off x="4928172" y="3284715"/>
            <a:ext cx="619426" cy="816815"/>
          </a:xfrm>
          <a:prstGeom prst="rect">
            <a:avLst/>
          </a:prstGeom>
        </p:spPr>
      </p:pic>
      <p:pic>
        <p:nvPicPr>
          <p:cNvPr id="53" name="Picture 52" descr="A picture containing shape&#10;&#10;Description automatically generated">
            <a:extLst>
              <a:ext uri="{FF2B5EF4-FFF2-40B4-BE49-F238E27FC236}">
                <a16:creationId xmlns:a16="http://schemas.microsoft.com/office/drawing/2014/main" id="{8565F088-CC5F-DFB5-32AE-26EC3339D28C}"/>
              </a:ext>
            </a:extLst>
          </p:cNvPr>
          <p:cNvPicPr>
            <a:picLocks noChangeAspect="1"/>
          </p:cNvPicPr>
          <p:nvPr/>
        </p:nvPicPr>
        <p:blipFill rotWithShape="1">
          <a:blip r:embed="rId9"/>
          <a:srcRect l="29299" t="-1" r="-1" b="55308"/>
          <a:stretch/>
        </p:blipFill>
        <p:spPr>
          <a:xfrm rot="16200000" flipH="1">
            <a:off x="3392941" y="3778880"/>
            <a:ext cx="619426" cy="463117"/>
          </a:xfrm>
          <a:prstGeom prst="rect">
            <a:avLst/>
          </a:prstGeom>
        </p:spPr>
      </p:pic>
      <p:pic>
        <p:nvPicPr>
          <p:cNvPr id="31" name="Graphic 30">
            <a:extLst>
              <a:ext uri="{FF2B5EF4-FFF2-40B4-BE49-F238E27FC236}">
                <a16:creationId xmlns:a16="http://schemas.microsoft.com/office/drawing/2014/main" id="{0719BB6D-48EC-1033-4908-7C7D8ECA38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67507" y="3069032"/>
            <a:ext cx="972913" cy="810761"/>
          </a:xfrm>
          <a:prstGeom prst="rect">
            <a:avLst/>
          </a:prstGeom>
        </p:spPr>
      </p:pic>
      <p:sp>
        <p:nvSpPr>
          <p:cNvPr id="36" name="TextBox 35">
            <a:extLst>
              <a:ext uri="{FF2B5EF4-FFF2-40B4-BE49-F238E27FC236}">
                <a16:creationId xmlns:a16="http://schemas.microsoft.com/office/drawing/2014/main" id="{C8F5599B-785E-4D66-4E43-842D79084B77}"/>
              </a:ext>
            </a:extLst>
          </p:cNvPr>
          <p:cNvSpPr txBox="1"/>
          <p:nvPr/>
        </p:nvSpPr>
        <p:spPr>
          <a:xfrm>
            <a:off x="4088921" y="3930613"/>
            <a:ext cx="1159001" cy="184515"/>
          </a:xfrm>
          <a:prstGeom prst="rect">
            <a:avLst/>
          </a:prstGeom>
          <a:noFill/>
        </p:spPr>
        <p:txBody>
          <a:bodyPr wrap="square" lIns="0" tIns="0" rIns="0" bIns="0" rtlCol="0">
            <a:spAutoFit/>
          </a:bodyPr>
          <a:lstStyle/>
          <a:p>
            <a:r>
              <a:rPr lang="en-US" sz="1199" b="1" dirty="0"/>
              <a:t>Datamart</a:t>
            </a:r>
          </a:p>
        </p:txBody>
      </p:sp>
      <p:pic>
        <p:nvPicPr>
          <p:cNvPr id="48" name="Picture 2" descr="Icon&#10;&#10;Description automatically generated">
            <a:extLst>
              <a:ext uri="{FF2B5EF4-FFF2-40B4-BE49-F238E27FC236}">
                <a16:creationId xmlns:a16="http://schemas.microsoft.com/office/drawing/2014/main" id="{2AB9B250-4B78-DCF8-A4BC-2C6A24A73E8C}"/>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3436526" y="4390523"/>
            <a:ext cx="735981" cy="551089"/>
          </a:xfrm>
          <a:prstGeom prst="rect">
            <a:avLst/>
          </a:prstGeom>
          <a:noFill/>
        </p:spPr>
      </p:pic>
      <p:pic>
        <p:nvPicPr>
          <p:cNvPr id="64" name="Picture 63" descr="A picture containing shape&#10;&#10;Description automatically generated">
            <a:extLst>
              <a:ext uri="{FF2B5EF4-FFF2-40B4-BE49-F238E27FC236}">
                <a16:creationId xmlns:a16="http://schemas.microsoft.com/office/drawing/2014/main" id="{B153BEF5-B2C2-7032-9213-EF1F0E1452B0}"/>
              </a:ext>
            </a:extLst>
          </p:cNvPr>
          <p:cNvPicPr>
            <a:picLocks noChangeAspect="1"/>
          </p:cNvPicPr>
          <p:nvPr/>
        </p:nvPicPr>
        <p:blipFill rotWithShape="1">
          <a:blip r:embed="rId9"/>
          <a:srcRect l="29299" t="-1" r="-1" b="39433"/>
          <a:stretch/>
        </p:blipFill>
        <p:spPr>
          <a:xfrm rot="10800000" flipV="1">
            <a:off x="3934427" y="4785633"/>
            <a:ext cx="619426" cy="672915"/>
          </a:xfrm>
          <a:prstGeom prst="rect">
            <a:avLst/>
          </a:prstGeom>
        </p:spPr>
      </p:pic>
      <p:sp>
        <p:nvSpPr>
          <p:cNvPr id="67" name="TextBox 66">
            <a:extLst>
              <a:ext uri="{FF2B5EF4-FFF2-40B4-BE49-F238E27FC236}">
                <a16:creationId xmlns:a16="http://schemas.microsoft.com/office/drawing/2014/main" id="{B8D7F6F7-4B4A-A599-3291-941EC7E92545}"/>
              </a:ext>
            </a:extLst>
          </p:cNvPr>
          <p:cNvSpPr txBox="1"/>
          <p:nvPr/>
        </p:nvSpPr>
        <p:spPr>
          <a:xfrm>
            <a:off x="3854422" y="4320179"/>
            <a:ext cx="1159001" cy="184515"/>
          </a:xfrm>
          <a:prstGeom prst="rect">
            <a:avLst/>
          </a:prstGeom>
          <a:noFill/>
        </p:spPr>
        <p:txBody>
          <a:bodyPr wrap="square" lIns="0" tIns="0" rIns="0" bIns="0" rtlCol="0">
            <a:spAutoFit/>
          </a:bodyPr>
          <a:lstStyle/>
          <a:p>
            <a:r>
              <a:rPr lang="en-US" sz="1199" b="1" dirty="0"/>
              <a:t>Dataset</a:t>
            </a:r>
          </a:p>
        </p:txBody>
      </p:sp>
    </p:spTree>
    <p:extLst>
      <p:ext uri="{BB962C8B-B14F-4D97-AF65-F5344CB8AC3E}">
        <p14:creationId xmlns:p14="http://schemas.microsoft.com/office/powerpoint/2010/main" val="182750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EFA519-AA7A-53F7-7D27-2878881B643E}"/>
              </a:ext>
            </a:extLst>
          </p:cNvPr>
          <p:cNvPicPr>
            <a:picLocks noChangeAspect="1"/>
          </p:cNvPicPr>
          <p:nvPr/>
        </p:nvPicPr>
        <p:blipFill>
          <a:blip r:embed="rId3"/>
          <a:stretch>
            <a:fillRect/>
          </a:stretch>
        </p:blipFill>
        <p:spPr>
          <a:xfrm>
            <a:off x="1205540" y="0"/>
            <a:ext cx="10023808" cy="6994525"/>
          </a:xfrm>
          <a:prstGeom prst="rect">
            <a:avLst/>
          </a:prstGeom>
        </p:spPr>
      </p:pic>
    </p:spTree>
    <p:extLst>
      <p:ext uri="{BB962C8B-B14F-4D97-AF65-F5344CB8AC3E}">
        <p14:creationId xmlns:p14="http://schemas.microsoft.com/office/powerpoint/2010/main" val="88269899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90B26-493D-1115-715A-E559FC229611}"/>
              </a:ext>
            </a:extLst>
          </p:cNvPr>
          <p:cNvPicPr>
            <a:picLocks noChangeAspect="1"/>
          </p:cNvPicPr>
          <p:nvPr/>
        </p:nvPicPr>
        <p:blipFill>
          <a:blip r:embed="rId3"/>
          <a:stretch>
            <a:fillRect/>
          </a:stretch>
        </p:blipFill>
        <p:spPr>
          <a:xfrm>
            <a:off x="1249244" y="0"/>
            <a:ext cx="9936400" cy="6994525"/>
          </a:xfrm>
          <a:prstGeom prst="rect">
            <a:avLst/>
          </a:prstGeom>
        </p:spPr>
      </p:pic>
    </p:spTree>
    <p:extLst>
      <p:ext uri="{BB962C8B-B14F-4D97-AF65-F5344CB8AC3E}">
        <p14:creationId xmlns:p14="http://schemas.microsoft.com/office/powerpoint/2010/main" val="1820482319"/>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Placement – reading order (e.g., left to right)</a:t>
            </a:r>
          </a:p>
          <a:p>
            <a:r>
              <a:rPr lang="en-US"/>
              <a:t>Balance – stability and structure in design</a:t>
            </a:r>
          </a:p>
          <a:p>
            <a:r>
              <a:rPr lang="en-US"/>
              <a:t>Proximity – place related objects close to each other</a:t>
            </a:r>
          </a:p>
        </p:txBody>
      </p:sp>
      <p:pic>
        <p:nvPicPr>
          <p:cNvPr id="562178" name="Picture 2" descr="Image shows an example of a report layout that has a key metrics section highlighted in a red box.">
            <a:extLst>
              <a:ext uri="{FF2B5EF4-FFF2-40B4-BE49-F238E27FC236}">
                <a16:creationId xmlns:a16="http://schemas.microsoft.com/office/drawing/2014/main" id="{250A9B7B-284B-4BB1-ABC6-AF2545A3C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227218"/>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301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78"/>
                                        </p:tgtEl>
                                        <p:attrNameLst>
                                          <p:attrName>style.visibility</p:attrName>
                                        </p:attrNameLst>
                                      </p:cBhvr>
                                      <p:to>
                                        <p:strVal val="visible"/>
                                      </p:to>
                                    </p:set>
                                    <p:anim calcmode="lin" valueType="num">
                                      <p:cBhvr additive="base">
                                        <p:cTn id="7" dur="500" fill="hold"/>
                                        <p:tgtEl>
                                          <p:spTgt spid="562178"/>
                                        </p:tgtEl>
                                        <p:attrNameLst>
                                          <p:attrName>ppt_x</p:attrName>
                                        </p:attrNameLst>
                                      </p:cBhvr>
                                      <p:tavLst>
                                        <p:tav tm="0">
                                          <p:val>
                                            <p:strVal val="#ppt_x"/>
                                          </p:val>
                                        </p:tav>
                                        <p:tav tm="100000">
                                          <p:val>
                                            <p:strVal val="#ppt_x"/>
                                          </p:val>
                                        </p:tav>
                                      </p:tavLst>
                                    </p:anim>
                                    <p:anim calcmode="lin" valueType="num">
                                      <p:cBhvr additive="base">
                                        <p:cTn id="8" dur="500" fill="hold"/>
                                        <p:tgtEl>
                                          <p:spTgt spid="562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310697"/>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p:txBody>
      </p:sp>
      <p:pic>
        <p:nvPicPr>
          <p:cNvPr id="562180" name="Picture 4" descr="Image shows an example of a report layout that has two bar chart visuals. The top selling product bar is highlighted in blue, while the remaining bars are grey.">
            <a:extLst>
              <a:ext uri="{FF2B5EF4-FFF2-40B4-BE49-F238E27FC236}">
                <a16:creationId xmlns:a16="http://schemas.microsoft.com/office/drawing/2014/main" id="{E5152702-30FB-4939-9A08-CF949FC8B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859271"/>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5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anim calcmode="lin" valueType="num">
                                      <p:cBhvr additive="base">
                                        <p:cTn id="7" dur="500" fill="hold"/>
                                        <p:tgtEl>
                                          <p:spTgt spid="562180"/>
                                        </p:tgtEl>
                                        <p:attrNameLst>
                                          <p:attrName>ppt_x</p:attrName>
                                        </p:attrNameLst>
                                      </p:cBhvr>
                                      <p:tavLst>
                                        <p:tav tm="0">
                                          <p:val>
                                            <p:strVal val="#ppt_x"/>
                                          </p:val>
                                        </p:tav>
                                        <p:tav tm="100000">
                                          <p:val>
                                            <p:strVal val="#ppt_x"/>
                                          </p:val>
                                        </p:tav>
                                      </p:tavLst>
                                    </p:anim>
                                    <p:anim calcmode="lin" valueType="num">
                                      <p:cBhvr additive="base">
                                        <p:cTn id="8" dur="500" fill="hold"/>
                                        <p:tgtEl>
                                          <p:spTgt spid="562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spTree>
    <p:extLst>
      <p:ext uri="{BB962C8B-B14F-4D97-AF65-F5344CB8AC3E}">
        <p14:creationId xmlns:p14="http://schemas.microsoft.com/office/powerpoint/2010/main" val="1684121068"/>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pic>
        <p:nvPicPr>
          <p:cNvPr id="563202" name="Picture 2" descr="Image shows an example of a report layout that has a key metrics section. Two red boxes highlight five card visuals that display key metric values.">
            <a:extLst>
              <a:ext uri="{FF2B5EF4-FFF2-40B4-BE49-F238E27FC236}">
                <a16:creationId xmlns:a16="http://schemas.microsoft.com/office/drawing/2014/main" id="{D7B30578-8D65-482E-83E6-E99C48674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620" y="2016637"/>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774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02"/>
                                        </p:tgtEl>
                                        <p:attrNameLst>
                                          <p:attrName>style.visibility</p:attrName>
                                        </p:attrNameLst>
                                      </p:cBhvr>
                                      <p:to>
                                        <p:strVal val="visible"/>
                                      </p:to>
                                    </p:set>
                                    <p:anim calcmode="lin" valueType="num">
                                      <p:cBhvr additive="base">
                                        <p:cTn id="7" dur="500" fill="hold"/>
                                        <p:tgtEl>
                                          <p:spTgt spid="563202"/>
                                        </p:tgtEl>
                                        <p:attrNameLst>
                                          <p:attrName>ppt_x</p:attrName>
                                        </p:attrNameLst>
                                      </p:cBhvr>
                                      <p:tavLst>
                                        <p:tav tm="0">
                                          <p:val>
                                            <p:strVal val="#ppt_x"/>
                                          </p:val>
                                        </p:tav>
                                        <p:tav tm="100000">
                                          <p:val>
                                            <p:strVal val="#ppt_x"/>
                                          </p:val>
                                        </p:tav>
                                      </p:tavLst>
                                    </p:anim>
                                    <p:anim calcmode="lin" valueType="num">
                                      <p:cBhvr additive="base">
                                        <p:cTn id="8" dur="500" fill="hold"/>
                                        <p:tgtEl>
                                          <p:spTgt spid="563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9C7-4622-4F97-B89E-281370316149}"/>
              </a:ext>
            </a:extLst>
          </p:cNvPr>
          <p:cNvSpPr>
            <a:spLocks noGrp="1"/>
          </p:cNvSpPr>
          <p:nvPr>
            <p:ph type="title"/>
          </p:nvPr>
        </p:nvSpPr>
        <p:spPr/>
        <p:txBody>
          <a:bodyPr/>
          <a:lstStyle/>
          <a:p>
            <a:r>
              <a:rPr lang="en-US"/>
              <a:t>7 Steps In Report Building</a:t>
            </a:r>
            <a:endParaRPr lang="en-DK"/>
          </a:p>
        </p:txBody>
      </p:sp>
      <p:sp>
        <p:nvSpPr>
          <p:cNvPr id="3" name="Text Placeholder 2">
            <a:extLst>
              <a:ext uri="{FF2B5EF4-FFF2-40B4-BE49-F238E27FC236}">
                <a16:creationId xmlns:a16="http://schemas.microsoft.com/office/drawing/2014/main" id="{BCB5C967-5F09-4BA2-B83C-81F3D803970D}"/>
              </a:ext>
            </a:extLst>
          </p:cNvPr>
          <p:cNvSpPr>
            <a:spLocks noGrp="1"/>
          </p:cNvSpPr>
          <p:nvPr>
            <p:ph type="body" sz="quarter" idx="10"/>
          </p:nvPr>
        </p:nvSpPr>
        <p:spPr>
          <a:xfrm>
            <a:off x="595840" y="1464334"/>
            <a:ext cx="11238029" cy="5323983"/>
          </a:xfrm>
        </p:spPr>
        <p:txBody>
          <a:bodyPr/>
          <a:lstStyle/>
          <a:p>
            <a:pPr marL="514299" indent="-514299">
              <a:buFont typeface="+mj-lt"/>
              <a:buAutoNum type="arabicPeriod"/>
            </a:pPr>
            <a:r>
              <a:rPr lang="en-US"/>
              <a:t>Create visuals</a:t>
            </a:r>
          </a:p>
          <a:p>
            <a:pPr marL="514299" indent="-514299">
              <a:buFont typeface="+mj-lt"/>
              <a:buAutoNum type="arabicPeriod"/>
            </a:pPr>
            <a:r>
              <a:rPr lang="en-US"/>
              <a:t>Add margins *</a:t>
            </a:r>
          </a:p>
          <a:p>
            <a:pPr marL="514299" indent="-514299">
              <a:buFont typeface="+mj-lt"/>
              <a:buAutoNum type="arabicPeriod"/>
            </a:pPr>
            <a:r>
              <a:rPr lang="en-US"/>
              <a:t>Redistribute to logical sections *</a:t>
            </a:r>
          </a:p>
          <a:p>
            <a:pPr marL="514299" indent="-514299">
              <a:buFont typeface="+mj-lt"/>
              <a:buAutoNum type="arabicPeriod"/>
            </a:pPr>
            <a:r>
              <a:rPr lang="en-US"/>
              <a:t>Modify visual selection</a:t>
            </a:r>
          </a:p>
          <a:p>
            <a:pPr marL="514299" indent="-514299">
              <a:buFont typeface="+mj-lt"/>
              <a:buAutoNum type="arabicPeriod"/>
            </a:pPr>
            <a:r>
              <a:rPr lang="en-US"/>
              <a:t>Formatting &amp; alignment</a:t>
            </a:r>
          </a:p>
          <a:p>
            <a:pPr marL="514299" indent="-514299">
              <a:buFont typeface="+mj-lt"/>
              <a:buAutoNum type="arabicPeriod"/>
            </a:pPr>
            <a:r>
              <a:rPr lang="en-US"/>
              <a:t>Background shapes *</a:t>
            </a:r>
          </a:p>
          <a:p>
            <a:pPr marL="514299" indent="-514299">
              <a:buFont typeface="+mj-lt"/>
              <a:buAutoNum type="arabicPeriod"/>
            </a:pPr>
            <a:r>
              <a:rPr lang="en-US"/>
              <a:t>Labeling *</a:t>
            </a:r>
          </a:p>
          <a:p>
            <a:pPr marL="514299" indent="-514299">
              <a:buFont typeface="+mj-lt"/>
              <a:buAutoNum type="arabicPeriod"/>
            </a:pPr>
            <a:endParaRPr lang="en-US"/>
          </a:p>
          <a:p>
            <a:pPr marL="0" indent="0">
              <a:buNone/>
            </a:pPr>
            <a:r>
              <a:rPr lang="en-US" sz="2800"/>
              <a:t>* Can partially be handled using a background image</a:t>
            </a:r>
            <a:endParaRPr lang="en-DK" sz="2800"/>
          </a:p>
        </p:txBody>
      </p:sp>
    </p:spTree>
    <p:extLst>
      <p:ext uri="{BB962C8B-B14F-4D97-AF65-F5344CB8AC3E}">
        <p14:creationId xmlns:p14="http://schemas.microsoft.com/office/powerpoint/2010/main" val="160292320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C12605AC-ED58-45D3-AAC3-D00600F7A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You can filter at five different levels</a:t>
            </a:r>
          </a:p>
          <a:p>
            <a:pPr lvl="1"/>
            <a:r>
              <a:rPr lang="en-US"/>
              <a:t>Dataset (RLS)</a:t>
            </a:r>
          </a:p>
          <a:p>
            <a:pPr lvl="1"/>
            <a:r>
              <a:rPr lang="en-US"/>
              <a:t>Report</a:t>
            </a:r>
          </a:p>
          <a:p>
            <a:pPr lvl="1"/>
            <a:r>
              <a:rPr lang="en-US"/>
              <a:t>Page</a:t>
            </a:r>
          </a:p>
          <a:p>
            <a:pPr lvl="1"/>
            <a:r>
              <a:rPr lang="en-US"/>
              <a:t>Visual</a:t>
            </a:r>
          </a:p>
          <a:p>
            <a:pPr lvl="1"/>
            <a:r>
              <a:rPr lang="en-US"/>
              <a:t>Measure (using DAX/Report-level measure)</a:t>
            </a:r>
          </a:p>
          <a:p>
            <a:r>
              <a:rPr lang="en-US"/>
              <a:t>Filter using</a:t>
            </a:r>
          </a:p>
          <a:p>
            <a:pPr lvl="1"/>
            <a:r>
              <a:rPr lang="en-US"/>
              <a:t>Filter pane	</a:t>
            </a:r>
          </a:p>
          <a:p>
            <a:pPr lvl="1"/>
            <a:r>
              <a:rPr lang="en-US"/>
              <a:t>Slicers</a:t>
            </a:r>
          </a:p>
          <a:p>
            <a:endParaRPr lang="en-US"/>
          </a:p>
        </p:txBody>
      </p:sp>
    </p:spTree>
    <p:extLst>
      <p:ext uri="{BB962C8B-B14F-4D97-AF65-F5344CB8AC3E}">
        <p14:creationId xmlns:p14="http://schemas.microsoft.com/office/powerpoint/2010/main" val="2194558404"/>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Advanced Filtering Techniques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4520918"/>
          </a:xfrm>
        </p:spPr>
        <p:txBody>
          <a:bodyPr/>
          <a:lstStyle/>
          <a:p>
            <a:r>
              <a:rPr lang="en-US"/>
              <a:t>Visual interactions (use CTRL-click to filter multiple elements)</a:t>
            </a:r>
          </a:p>
          <a:p>
            <a:r>
              <a:rPr lang="en-US" err="1"/>
              <a:t>Drillthrough</a:t>
            </a:r>
            <a:r>
              <a:rPr lang="en-US"/>
              <a:t>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p>
        </p:txBody>
      </p:sp>
    </p:spTree>
    <p:extLst>
      <p:ext uri="{BB962C8B-B14F-4D97-AF65-F5344CB8AC3E}">
        <p14:creationId xmlns:p14="http://schemas.microsoft.com/office/powerpoint/2010/main" val="1236192882"/>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Filter pane or Slicer???</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697685" cy="3290003"/>
          </a:xfrm>
        </p:spPr>
        <p:txBody>
          <a:bodyPr/>
          <a:lstStyle/>
          <a:p>
            <a:r>
              <a:rPr lang="en-US" dirty="0"/>
              <a:t>Filter pane</a:t>
            </a:r>
          </a:p>
          <a:p>
            <a:pPr lvl="1"/>
            <a:r>
              <a:rPr lang="en-US" dirty="0"/>
              <a:t>Advantages; same location, advanced filtering, better performance</a:t>
            </a:r>
          </a:p>
          <a:p>
            <a:pPr lvl="1"/>
            <a:r>
              <a:rPr lang="en-US" dirty="0"/>
              <a:t>Disadvantages; less design flexibility, more difficult to see which filters are applied</a:t>
            </a:r>
          </a:p>
          <a:p>
            <a:r>
              <a:rPr lang="en-US" dirty="0"/>
              <a:t>Slicers</a:t>
            </a:r>
          </a:p>
          <a:p>
            <a:pPr lvl="1"/>
            <a:r>
              <a:rPr lang="en-US" dirty="0"/>
              <a:t>Advantages; intuitive layout on report canvas, hierarchical slicer, filter context visible, support edit visual interaction, synced slicers</a:t>
            </a:r>
          </a:p>
          <a:p>
            <a:pPr lvl="1"/>
            <a:r>
              <a:rPr lang="en-US" dirty="0"/>
              <a:t>Disadvantages; can impact performance, take up space in report canvas</a:t>
            </a:r>
          </a:p>
        </p:txBody>
      </p:sp>
    </p:spTree>
    <p:extLst>
      <p:ext uri="{BB962C8B-B14F-4D97-AF65-F5344CB8AC3E}">
        <p14:creationId xmlns:p14="http://schemas.microsoft.com/office/powerpoint/2010/main" val="35234187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dirty="0">
                  <a:solidFill>
                    <a:srgbClr val="171717"/>
                  </a:solidFill>
                  <a:latin typeface="+mj-lt"/>
                </a:rPr>
                <a:t>For enterprise scale deployments, it's recommended to separate the data preparation, dataset, and report development from a single file solution.</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dirty="0">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Filtering Tips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717171"/>
          </a:xfrm>
        </p:spPr>
        <p:txBody>
          <a:bodyPr/>
          <a:lstStyle/>
          <a:p>
            <a:r>
              <a:rPr lang="en-US"/>
              <a:t>Use either filters or slicers. </a:t>
            </a:r>
            <a:br>
              <a:rPr lang="en-US"/>
            </a:br>
            <a:r>
              <a:rPr lang="en-US"/>
              <a:t>Avoid using both filter techniques because it can create confusion.</a:t>
            </a:r>
          </a:p>
          <a:p>
            <a:r>
              <a:rPr lang="en-US"/>
              <a:t>Create a bookmark to reset all slicers to default values</a:t>
            </a:r>
          </a:p>
          <a:p>
            <a:r>
              <a:rPr lang="en-US"/>
              <a:t>When a requirement is in place to lay out many slicers, consider creating a page that is dedicated to showing all slicers.</a:t>
            </a:r>
          </a:p>
        </p:txBody>
      </p:sp>
    </p:spTree>
    <p:extLst>
      <p:ext uri="{BB962C8B-B14F-4D97-AF65-F5344CB8AC3E}">
        <p14:creationId xmlns:p14="http://schemas.microsoft.com/office/powerpoint/2010/main" val="55539546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spTree>
    <p:extLst>
      <p:ext uri="{BB962C8B-B14F-4D97-AF65-F5344CB8AC3E}">
        <p14:creationId xmlns:p14="http://schemas.microsoft.com/office/powerpoint/2010/main" val="6978042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749" y="2568260"/>
            <a:ext cx="4848191" cy="447110"/>
          </a:xfrm>
        </p:spPr>
        <p:txBody>
          <a:bodyPr/>
          <a:lstStyle/>
          <a:p>
            <a:r>
              <a:rPr lang="en-US" dirty="0">
                <a:solidFill>
                  <a:schemeClr val="bg1">
                    <a:lumMod val="65000"/>
                  </a:schemeClr>
                </a:solidFill>
              </a:rPr>
              <a:t>All materials available at:</a:t>
            </a:r>
          </a:p>
        </p:txBody>
      </p:sp>
      <p:sp>
        <p:nvSpPr>
          <p:cNvPr id="4" name="Title 2">
            <a:extLst>
              <a:ext uri="{FF2B5EF4-FFF2-40B4-BE49-F238E27FC236}">
                <a16:creationId xmlns:a16="http://schemas.microsoft.com/office/drawing/2014/main" id="{0A6BBA13-66A2-9689-F50A-598B57A8481C}"/>
              </a:ext>
            </a:extLst>
          </p:cNvPr>
          <p:cNvSpPr txBox="1">
            <a:spLocks/>
          </p:cNvSpPr>
          <p:nvPr/>
        </p:nvSpPr>
        <p:spPr>
          <a:xfrm>
            <a:off x="1924749" y="3204324"/>
            <a:ext cx="8585390" cy="447110"/>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sz="4799" dirty="0"/>
              <a:t>https://aka.ms/pbiworkshops</a:t>
            </a:r>
          </a:p>
        </p:txBody>
      </p:sp>
      <p:sp>
        <p:nvSpPr>
          <p:cNvPr id="8" name="Title 1">
            <a:extLst>
              <a:ext uri="{FF2B5EF4-FFF2-40B4-BE49-F238E27FC236}">
                <a16:creationId xmlns:a16="http://schemas.microsoft.com/office/drawing/2014/main" id="{797C0335-7D4C-6A0B-5C4C-E117F9DCF97F}"/>
              </a:ext>
            </a:extLst>
          </p:cNvPr>
          <p:cNvSpPr txBox="1">
            <a:spLocks/>
          </p:cNvSpPr>
          <p:nvPr/>
        </p:nvSpPr>
        <p:spPr>
          <a:xfrm>
            <a:off x="1924749" y="4287498"/>
            <a:ext cx="7857204" cy="820738"/>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dirty="0">
                <a:solidFill>
                  <a:schemeClr val="bg1">
                    <a:lumMod val="65000"/>
                  </a:schemeClr>
                </a:solidFill>
              </a:rPr>
              <a:t>Folder:</a:t>
            </a:r>
          </a:p>
          <a:p>
            <a:r>
              <a:rPr lang="en-US" dirty="0">
                <a:solidFill>
                  <a:schemeClr val="tx1"/>
                </a:solidFill>
              </a:rPr>
              <a:t>Day After Dashboard in a Day</a:t>
            </a:r>
          </a:p>
        </p:txBody>
      </p:sp>
    </p:spTree>
    <p:extLst>
      <p:ext uri="{BB962C8B-B14F-4D97-AF65-F5344CB8AC3E}">
        <p14:creationId xmlns:p14="http://schemas.microsoft.com/office/powerpoint/2010/main" val="2167896620"/>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dirty="0"/>
              <a:t>Creating intuitive and simple-to-navigate reports is important</a:t>
            </a:r>
          </a:p>
          <a:p>
            <a:r>
              <a:rPr lang="en-US" dirty="0"/>
              <a:t>Aim for “no training required” experience</a:t>
            </a:r>
          </a:p>
          <a:p>
            <a:r>
              <a:rPr lang="en-US" dirty="0"/>
              <a:t>Provide built-in assistance, e.g.</a:t>
            </a:r>
          </a:p>
          <a:p>
            <a:pPr lvl="1"/>
            <a:r>
              <a:rPr lang="en-US" dirty="0"/>
              <a:t>Information page (dedicated page with instructions)</a:t>
            </a:r>
          </a:p>
          <a:p>
            <a:pPr lvl="1"/>
            <a:r>
              <a:rPr lang="en-US" dirty="0"/>
              <a:t>Visual header tooltip icon (add descriptive text for a visual)</a:t>
            </a:r>
          </a:p>
          <a:p>
            <a:pPr lvl="1"/>
            <a:r>
              <a:rPr lang="en-US" dirty="0"/>
              <a:t>Button with overlay (image to explain navigation of report)</a:t>
            </a:r>
          </a:p>
          <a:p>
            <a:pPr marL="0" indent="0">
              <a:buNone/>
            </a:pPr>
            <a:endParaRPr lang="en-US" dirty="0"/>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004489"/>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502253"/>
          </a:xfrm>
        </p:spPr>
        <p:txBody>
          <a:bodyPr/>
          <a:lstStyle/>
          <a:p>
            <a:r>
              <a:rPr lang="en-US"/>
              <a:t>Format commands (Format ribbon, help to arrange objects)</a:t>
            </a:r>
          </a:p>
        </p:txBody>
      </p:sp>
      <p:grpSp>
        <p:nvGrpSpPr>
          <p:cNvPr id="6" name="Group 5">
            <a:extLst>
              <a:ext uri="{FF2B5EF4-FFF2-40B4-BE49-F238E27FC236}">
                <a16:creationId xmlns:a16="http://schemas.microsoft.com/office/drawing/2014/main" id="{B888FAE4-8D4C-43A0-8527-34636408655F}"/>
              </a:ext>
            </a:extLst>
          </p:cNvPr>
          <p:cNvGrpSpPr/>
          <p:nvPr/>
        </p:nvGrpSpPr>
        <p:grpSpPr>
          <a:xfrm>
            <a:off x="2975267" y="2876668"/>
            <a:ext cx="6479173" cy="1480627"/>
            <a:chOff x="2978237" y="2109049"/>
            <a:chExt cx="6480000" cy="1480816"/>
          </a:xfrm>
        </p:grpSpPr>
        <p:pic>
          <p:nvPicPr>
            <p:cNvPr id="15362" name="Picture 2" descr="Screenshot of the Format tab on Power BI Desktop.">
              <a:extLst>
                <a:ext uri="{FF2B5EF4-FFF2-40B4-BE49-F238E27FC236}">
                  <a16:creationId xmlns:a16="http://schemas.microsoft.com/office/drawing/2014/main" id="{1F4CB4E1-B99A-4BE2-B35A-DC97FE68A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159851"/>
              <a:ext cx="6480000" cy="13508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E09CD9-A036-46C1-B769-4E26DD86C835}"/>
                </a:ext>
              </a:extLst>
            </p:cNvPr>
            <p:cNvSpPr/>
            <p:nvPr/>
          </p:nvSpPr>
          <p:spPr bwMode="auto">
            <a:xfrm>
              <a:off x="5371280" y="2109049"/>
              <a:ext cx="2883720" cy="1480816"/>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66689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Format commands (Format ribbon, help to arrange objects)</a:t>
            </a:r>
          </a:p>
          <a:p>
            <a:r>
              <a:rPr lang="en-US"/>
              <a:t>Selection pane (Layer order, Tab order)</a:t>
            </a:r>
          </a:p>
          <a:p>
            <a:pPr marL="0" indent="0">
              <a:buNone/>
            </a:pPr>
            <a:endParaRPr lang="en-US"/>
          </a:p>
        </p:txBody>
      </p:sp>
      <p:pic>
        <p:nvPicPr>
          <p:cNvPr id="4" name="Picture 2" descr="Screenshot of the Selection pane and the Layer order tab. Several objects and groups are listed.">
            <a:extLst>
              <a:ext uri="{FF2B5EF4-FFF2-40B4-BE49-F238E27FC236}">
                <a16:creationId xmlns:a16="http://schemas.microsoft.com/office/drawing/2014/main" id="{D930B192-9FCC-4BBC-B8DD-CF9AC1DA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261" y="2870485"/>
            <a:ext cx="2520000" cy="3812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reenshot of the Selection pane and the Tab order tab. Several objects and groups are listed.">
            <a:extLst>
              <a:ext uri="{FF2B5EF4-FFF2-40B4-BE49-F238E27FC236}">
                <a16:creationId xmlns:a16="http://schemas.microsoft.com/office/drawing/2014/main" id="{245D294D-289B-4278-84D8-41B8C6535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213" y="2870485"/>
            <a:ext cx="2520000" cy="333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32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38684581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functions.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813014"/>
          </a:xfrm>
        </p:spPr>
        <p:txBody>
          <a:bodyPr/>
          <a:lstStyle/>
          <a:p>
            <a:r>
              <a:rPr lang="en-US" dirty="0"/>
              <a:t>Format commands (Format ribbon, help to arrange objects)</a:t>
            </a:r>
          </a:p>
          <a:p>
            <a:r>
              <a:rPr lang="en-US" dirty="0"/>
              <a:t>Selection pane (Layer order, Tab order)</a:t>
            </a:r>
          </a:p>
          <a:p>
            <a:r>
              <a:rPr lang="en-US" dirty="0"/>
              <a:t>Report layout options (View ribbon, gridlines, snap to grid, lock objects)</a:t>
            </a:r>
          </a:p>
          <a:p>
            <a:pPr marL="0" indent="0">
              <a:buNone/>
            </a:pPr>
            <a:endParaRPr lang="en-US" b="1" dirty="0"/>
          </a:p>
        </p:txBody>
      </p:sp>
      <p:pic>
        <p:nvPicPr>
          <p:cNvPr id="5" name="Picture 2" descr="Screenshot of the View tab, showing the page options of Gridlines, Snap to grid, and Lock objects.">
            <a:extLst>
              <a:ext uri="{FF2B5EF4-FFF2-40B4-BE49-F238E27FC236}">
                <a16:creationId xmlns:a16="http://schemas.microsoft.com/office/drawing/2014/main" id="{D28E5BD0-8DB3-4D40-BABD-A3A10CBE8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5647" y="4411339"/>
            <a:ext cx="6480000" cy="132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91878"/>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478854" cy="4520918"/>
          </a:xfrm>
        </p:spPr>
        <p:txBody>
          <a:bodyPr/>
          <a:lstStyle/>
          <a:p>
            <a:r>
              <a:rPr lang="en-US" dirty="0"/>
              <a:t>Format commands (Format ribbon, help to arrange objects)</a:t>
            </a:r>
          </a:p>
          <a:p>
            <a:r>
              <a:rPr lang="en-US" dirty="0"/>
              <a:t>Selection pane (Layer order, Tab order)</a:t>
            </a:r>
          </a:p>
          <a:p>
            <a:r>
              <a:rPr lang="en-US" dirty="0"/>
              <a:t>Report layout options (View ribbon, gridlines, snap to grid, lock objects)</a:t>
            </a:r>
          </a:p>
          <a:p>
            <a:r>
              <a:rPr lang="en-US" dirty="0"/>
              <a:t>Page view (View ribbon, fit to page, fit to width, show actual size)</a:t>
            </a:r>
          </a:p>
          <a:p>
            <a:pPr marL="0" indent="0">
              <a:buNone/>
            </a:pPr>
            <a:endParaRPr lang="en-US" dirty="0"/>
          </a:p>
          <a:p>
            <a:pPr marL="0" indent="0">
              <a:buNone/>
            </a:pPr>
            <a:endParaRPr lang="en-US" b="1" dirty="0"/>
          </a:p>
        </p:txBody>
      </p:sp>
      <p:pic>
        <p:nvPicPr>
          <p:cNvPr id="4" name="Picture 2" descr="Screenshot of the View tab, showing the Page view command.">
            <a:extLst>
              <a:ext uri="{FF2B5EF4-FFF2-40B4-BE49-F238E27FC236}">
                <a16:creationId xmlns:a16="http://schemas.microsoft.com/office/drawing/2014/main" id="{EFA33D57-F0C8-4743-80CE-0578D9FA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120244"/>
            <a:ext cx="6480000" cy="13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93355"/>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r>
              <a:rPr lang="en-US"/>
              <a:t>Undo/redo (CTRL+Z or CTRL +Y)</a:t>
            </a:r>
          </a:p>
          <a:p>
            <a:pPr marL="0" indent="0">
              <a:buNone/>
            </a:pPr>
            <a:endParaRPr lang="en-US" b="1"/>
          </a:p>
        </p:txBody>
      </p:sp>
    </p:spTree>
    <p:extLst>
      <p:ext uri="{BB962C8B-B14F-4D97-AF65-F5344CB8AC3E}">
        <p14:creationId xmlns:p14="http://schemas.microsoft.com/office/powerpoint/2010/main" val="538353258"/>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Design Reports For Accessibility</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26788"/>
          </a:xfrm>
        </p:spPr>
        <p:txBody>
          <a:bodyPr/>
          <a:lstStyle/>
          <a:p>
            <a:r>
              <a:rPr lang="en-US"/>
              <a:t>Avoid creating a new report version that addresses a particular accessibility requirement</a:t>
            </a:r>
          </a:p>
          <a:p>
            <a:r>
              <a:rPr lang="en-US"/>
              <a:t>Styling </a:t>
            </a:r>
          </a:p>
          <a:p>
            <a:pPr lvl="1"/>
            <a:r>
              <a:rPr lang="en-US"/>
              <a:t>Larger fonts, color blindness. E.g., built-in theme Color blind safe or High contrast</a:t>
            </a:r>
          </a:p>
          <a:p>
            <a:r>
              <a:rPr lang="en-US"/>
              <a:t>Alt text </a:t>
            </a:r>
          </a:p>
          <a:p>
            <a:pPr lvl="1"/>
            <a:r>
              <a:rPr lang="en-US"/>
              <a:t>Can describe the appearance and function of report objects to screen reader users</a:t>
            </a:r>
          </a:p>
          <a:p>
            <a:r>
              <a:rPr lang="en-US"/>
              <a:t>Tab order </a:t>
            </a:r>
          </a:p>
          <a:p>
            <a:pPr lvl="1"/>
            <a:r>
              <a:rPr lang="en-US"/>
              <a:t>Build a logical sequence</a:t>
            </a:r>
          </a:p>
          <a:p>
            <a:r>
              <a:rPr lang="en-US"/>
              <a:t>Conditional formatting </a:t>
            </a:r>
          </a:p>
          <a:p>
            <a:pPr lvl="1"/>
            <a:r>
              <a:rPr lang="en-US"/>
              <a:t>Use icons and colors</a:t>
            </a:r>
          </a:p>
          <a:p>
            <a:pPr marL="0" indent="0">
              <a:buNone/>
            </a:pPr>
            <a:endParaRPr lang="en-US"/>
          </a:p>
        </p:txBody>
      </p:sp>
    </p:spTree>
    <p:extLst>
      <p:ext uri="{BB962C8B-B14F-4D97-AF65-F5344CB8AC3E}">
        <p14:creationId xmlns:p14="http://schemas.microsoft.com/office/powerpoint/2010/main" val="3213304739"/>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5 second rule</a:t>
            </a:r>
          </a:p>
        </p:txBody>
      </p:sp>
      <p:sp>
        <p:nvSpPr>
          <p:cNvPr id="6" name="TextBox 5">
            <a:extLst>
              <a:ext uri="{FF2B5EF4-FFF2-40B4-BE49-F238E27FC236}">
                <a16:creationId xmlns:a16="http://schemas.microsoft.com/office/drawing/2014/main" id="{D5120FED-0548-63D4-DD4F-00F75574A1F8}"/>
              </a:ext>
            </a:extLst>
          </p:cNvPr>
          <p:cNvSpPr txBox="1"/>
          <p:nvPr/>
        </p:nvSpPr>
        <p:spPr>
          <a:xfrm>
            <a:off x="600059" y="1722664"/>
            <a:ext cx="11758668" cy="307777"/>
          </a:xfrm>
          <a:prstGeom prst="rect">
            <a:avLst/>
          </a:prstGeom>
          <a:noFill/>
        </p:spPr>
        <p:txBody>
          <a:bodyPr wrap="none" lIns="0" tIns="0" rIns="0" bIns="0" rtlCol="0">
            <a:spAutoFit/>
          </a:bodyPr>
          <a:lstStyle/>
          <a:p>
            <a:pPr algn="l"/>
            <a:r>
              <a:rPr lang="en-US" sz="2000" dirty="0"/>
              <a:t>5 seconds is the general acceptance for a report page load. Anything over that and you lose your viewer</a:t>
            </a:r>
          </a:p>
        </p:txBody>
      </p:sp>
      <p:pic>
        <p:nvPicPr>
          <p:cNvPr id="1026" name="Picture 2" descr="See the source image">
            <a:extLst>
              <a:ext uri="{FF2B5EF4-FFF2-40B4-BE49-F238E27FC236}">
                <a16:creationId xmlns:a16="http://schemas.microsoft.com/office/drawing/2014/main" id="{02B7210E-5CFF-8F53-3D43-AB78C47A6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092" y="2752007"/>
            <a:ext cx="5286703" cy="377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939250"/>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Performance Analyzer is your friend</a:t>
            </a:r>
          </a:p>
        </p:txBody>
      </p:sp>
      <p:sp>
        <p:nvSpPr>
          <p:cNvPr id="6" name="TextBox 5">
            <a:extLst>
              <a:ext uri="{FF2B5EF4-FFF2-40B4-BE49-F238E27FC236}">
                <a16:creationId xmlns:a16="http://schemas.microsoft.com/office/drawing/2014/main" id="{D5120FED-0548-63D4-DD4F-00F75574A1F8}"/>
              </a:ext>
            </a:extLst>
          </p:cNvPr>
          <p:cNvSpPr txBox="1"/>
          <p:nvPr/>
        </p:nvSpPr>
        <p:spPr>
          <a:xfrm>
            <a:off x="600059" y="1722664"/>
            <a:ext cx="11239464" cy="738664"/>
          </a:xfrm>
          <a:prstGeom prst="rect">
            <a:avLst/>
          </a:prstGeom>
          <a:noFill/>
        </p:spPr>
        <p:txBody>
          <a:bodyPr wrap="square" lIns="0" tIns="0" rIns="0" bIns="0" rtlCol="0">
            <a:spAutoFit/>
          </a:bodyPr>
          <a:lstStyle/>
          <a:p>
            <a:pPr algn="l"/>
            <a:r>
              <a:rPr lang="en-US" sz="2400" dirty="0"/>
              <a:t>Validate with performance analyzer! If it doesn’t perform in Power BI Desktop, don’t expect it to in the service!</a:t>
            </a:r>
          </a:p>
        </p:txBody>
      </p:sp>
      <p:pic>
        <p:nvPicPr>
          <p:cNvPr id="4" name="Picture 3">
            <a:extLst>
              <a:ext uri="{FF2B5EF4-FFF2-40B4-BE49-F238E27FC236}">
                <a16:creationId xmlns:a16="http://schemas.microsoft.com/office/drawing/2014/main" id="{C1DFDE85-F824-E564-5CA0-990926C83524}"/>
              </a:ext>
            </a:extLst>
          </p:cNvPr>
          <p:cNvPicPr>
            <a:picLocks noChangeAspect="1"/>
          </p:cNvPicPr>
          <p:nvPr/>
        </p:nvPicPr>
        <p:blipFill>
          <a:blip r:embed="rId2"/>
          <a:stretch>
            <a:fillRect/>
          </a:stretch>
        </p:blipFill>
        <p:spPr>
          <a:xfrm>
            <a:off x="3831977" y="2601442"/>
            <a:ext cx="4770933" cy="3987137"/>
          </a:xfrm>
          <a:prstGeom prst="rect">
            <a:avLst/>
          </a:prstGeom>
        </p:spPr>
      </p:pic>
      <p:sp>
        <p:nvSpPr>
          <p:cNvPr id="5" name="Rectangle 4">
            <a:extLst>
              <a:ext uri="{FF2B5EF4-FFF2-40B4-BE49-F238E27FC236}">
                <a16:creationId xmlns:a16="http://schemas.microsoft.com/office/drawing/2014/main" id="{CCABC2D9-B1ED-F28B-0335-AECEB4B724D8}"/>
              </a:ext>
            </a:extLst>
          </p:cNvPr>
          <p:cNvSpPr/>
          <p:nvPr/>
        </p:nvSpPr>
        <p:spPr bwMode="auto">
          <a:xfrm>
            <a:off x="7943850" y="4577199"/>
            <a:ext cx="571500" cy="185477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81316738"/>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Before You Publish The Report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51795"/>
          </a:xfrm>
        </p:spPr>
        <p:txBody>
          <a:bodyPr/>
          <a:lstStyle/>
          <a:p>
            <a:r>
              <a:rPr lang="en-US" dirty="0"/>
              <a:t>Testing </a:t>
            </a:r>
          </a:p>
          <a:p>
            <a:pPr lvl="1"/>
            <a:r>
              <a:rPr lang="en-US" dirty="0"/>
              <a:t>User acceptance test, test on different interfaces (Service, mobile app, embedded), Performance!</a:t>
            </a:r>
          </a:p>
          <a:p>
            <a:r>
              <a:rPr lang="en-US" dirty="0"/>
              <a:t>Prepare for publication</a:t>
            </a:r>
          </a:p>
          <a:p>
            <a:pPr lvl="1"/>
            <a:r>
              <a:rPr lang="en-US" dirty="0"/>
              <a:t>Set intended initial experience, e.g., define first page, reset filters and slicers, visual drill state, sort orders, and button state</a:t>
            </a:r>
          </a:p>
          <a:p>
            <a:r>
              <a:rPr lang="en-US" dirty="0"/>
              <a:t>Provide support </a:t>
            </a:r>
          </a:p>
          <a:p>
            <a:pPr lvl="1"/>
            <a:r>
              <a:rPr lang="en-US" dirty="0"/>
              <a:t>Training, built-in assistance, documentation</a:t>
            </a:r>
          </a:p>
          <a:p>
            <a:r>
              <a:rPr lang="en-US" dirty="0"/>
              <a:t>Manage change </a:t>
            </a:r>
          </a:p>
          <a:p>
            <a:pPr lvl="1"/>
            <a:r>
              <a:rPr lang="en-US" dirty="0"/>
              <a:t>Often, it's better to publish a new report that includes many updates than release smaller incremental changes, consider using Deployment pipelines</a:t>
            </a:r>
          </a:p>
          <a:p>
            <a:pPr marL="0" indent="0">
              <a:buNone/>
            </a:pPr>
            <a:endParaRPr lang="en-US" dirty="0"/>
          </a:p>
        </p:txBody>
      </p:sp>
    </p:spTree>
    <p:extLst>
      <p:ext uri="{BB962C8B-B14F-4D97-AF65-F5344CB8AC3E}">
        <p14:creationId xmlns:p14="http://schemas.microsoft.com/office/powerpoint/2010/main" val="3948095550"/>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Want more?</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dirty="0">
                <a:hlinkClick r:id="rId2"/>
              </a:rPr>
              <a:t>Design effective reports in Power BI – Learn</a:t>
            </a:r>
            <a:r>
              <a:rPr lang="en-US" sz="3200" dirty="0"/>
              <a:t>. </a:t>
            </a:r>
          </a:p>
          <a:p>
            <a:pPr marL="0" indent="0">
              <a:buNone/>
            </a:pPr>
            <a:endParaRPr lang="en-US" sz="3200" dirty="0"/>
          </a:p>
          <a:p>
            <a:pPr marL="0" indent="0">
              <a:buNone/>
            </a:pPr>
            <a:r>
              <a:rPr lang="en-US" sz="3200" dirty="0"/>
              <a:t>We highly encourage you to go through this learn course. It’s Free!</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24957959"/>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6"/>
            </p:custDataLst>
          </p:nvPr>
        </p:nvSpPr>
        <p:spPr bwMode="auto">
          <a:xfrm rot="1095349">
            <a:off x="-1190676" y="687900"/>
            <a:ext cx="5618724" cy="5618724"/>
          </a:xfrm>
          <a:prstGeom prst="blockArc">
            <a:avLst>
              <a:gd name="adj1" fmla="val 15088304"/>
              <a:gd name="adj2" fmla="val 1728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Preparation</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7"/>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0" imgW="1397160" imgH="1606680" progId="Paint.Picture.1">
                    <p:embed/>
                  </p:oleObj>
                </mc:Choice>
                <mc:Fallback>
                  <p:oleObj name="Bitmap Image" r:id="rId90"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1"/>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110313"/>
            <a:chOff x="5889037" y="1419924"/>
            <a:chExt cx="6141097" cy="4110836"/>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047376"/>
            </a:xfrm>
            <a:prstGeom prst="rect">
              <a:avLst/>
            </a:prstGeom>
            <a:noFill/>
          </p:spPr>
          <p:txBody>
            <a:bodyPr wrap="square">
              <a:spAutoFit/>
            </a:bodyPr>
            <a:lstStyle/>
            <a:p>
              <a:r>
                <a:rPr lang="en-US" sz="2800" dirty="0">
                  <a:solidFill>
                    <a:srgbClr val="171717"/>
                  </a:solidFill>
                  <a:latin typeface="+mj-lt"/>
                </a:rPr>
                <a:t>We’ve been tasked with collecting and combining daily file extracts from our IT/Vendor support team.</a:t>
              </a:r>
            </a:p>
            <a:p>
              <a:endParaRPr lang="en-US" sz="2800" dirty="0">
                <a:solidFill>
                  <a:srgbClr val="171717"/>
                </a:solidFill>
                <a:latin typeface="+mj-lt"/>
              </a:endParaRPr>
            </a:p>
            <a:p>
              <a:r>
                <a:rPr lang="en-US" sz="2000" dirty="0">
                  <a:solidFill>
                    <a:srgbClr val="171717"/>
                  </a:solidFill>
                </a:rPr>
                <a:t>Since </a:t>
              </a:r>
              <a:r>
                <a:rPr lang="en-US" sz="2000">
                  <a:solidFill>
                    <a:srgbClr val="171717"/>
                  </a:solidFill>
                </a:rPr>
                <a:t>this information </a:t>
              </a:r>
              <a:r>
                <a:rPr lang="en-US" sz="2000" dirty="0">
                  <a:solidFill>
                    <a:srgbClr val="171717"/>
                  </a:solidFill>
                </a:rPr>
                <a:t>will be accessed by multiple teams in our organization, we’ll prepare our data once using dataflows and create reusable tables that our colleagues can easily connect.</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3255266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p:transition spd="slow">
    <p:push dir="u"/>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p:transition spd="slow">
    <p:push/>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p:transition spd="slow">
    <p:push/>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p:transition spd="slow">
    <p:push dir="u"/>
  </p:transition>
</p:sld>
</file>

<file path=ppt/slides/slide16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p:transition spd="slow">
    <p:push dir="u"/>
  </p:transition>
</p:sld>
</file>

<file path=ppt/slides/slide168.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p:transition spd="slow">
    <p:push dir="d"/>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109C48-152A-4DD3-8A78-FA711538DE1B}"/>
              </a:ext>
            </a:extLst>
          </p:cNvPr>
          <p:cNvGrpSpPr/>
          <p:nvPr/>
        </p:nvGrpSpPr>
        <p:grpSpPr>
          <a:xfrm>
            <a:off x="3071764" y="1171289"/>
            <a:ext cx="9362948" cy="5777516"/>
            <a:chOff x="3071764" y="993489"/>
            <a:chExt cx="9362948" cy="5777516"/>
          </a:xfrm>
        </p:grpSpPr>
        <p:pic>
          <p:nvPicPr>
            <p:cNvPr id="6" name="Picture 4" descr="flow of data">
              <a:extLst>
                <a:ext uri="{FF2B5EF4-FFF2-40B4-BE49-F238E27FC236}">
                  <a16:creationId xmlns:a16="http://schemas.microsoft.com/office/drawing/2014/main" id="{34434C73-DDEB-4036-B9A7-7A9B00F88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764" y="993489"/>
              <a:ext cx="9362948" cy="57775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DAAD71-59F0-47EB-A15F-ED5FDCDB2D68}"/>
                </a:ext>
              </a:extLst>
            </p:cNvPr>
            <p:cNvSpPr txBox="1"/>
            <p:nvPr/>
          </p:nvSpPr>
          <p:spPr>
            <a:xfrm>
              <a:off x="5725160" y="5750560"/>
              <a:ext cx="4549451" cy="369332"/>
            </a:xfrm>
            <a:prstGeom prst="rect">
              <a:avLst/>
            </a:prstGeom>
            <a:solidFill>
              <a:schemeClr val="bg1"/>
            </a:solidFill>
          </p:spPr>
          <p:txBody>
            <a:bodyPr wrap="square" lIns="0" tIns="0" rIns="0" bIns="0" rtlCol="0">
              <a:spAutoFit/>
            </a:bodyPr>
            <a:lstStyle/>
            <a:p>
              <a:pPr algn="l"/>
              <a:r>
                <a:rPr lang="en-US" sz="1200">
                  <a:solidFill>
                    <a:schemeClr val="bg1">
                      <a:lumMod val="50000"/>
                    </a:schemeClr>
                  </a:solidFill>
                </a:rPr>
                <a:t>Data is stored as tables in Microsoft</a:t>
              </a:r>
            </a:p>
            <a:p>
              <a:pPr algn="l"/>
              <a:r>
                <a:rPr lang="en-US" sz="1200">
                  <a:solidFill>
                    <a:schemeClr val="bg1">
                      <a:lumMod val="50000"/>
                    </a:schemeClr>
                  </a:solidFill>
                </a:rPr>
                <a:t>Common Data Model compliant folders.</a:t>
              </a:r>
            </a:p>
          </p:txBody>
        </p:sp>
      </p:gr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92759" y="2111804"/>
            <a:ext cx="2774547" cy="2523768"/>
          </a:xfrm>
          <a:prstGeom prst="rect">
            <a:avLst/>
          </a:prstGeom>
          <a:noFill/>
        </p:spPr>
        <p:txBody>
          <a:bodyPr wrap="square" lIns="0" tIns="0" rIns="0" bIns="0" rtlCol="0" anchor="t">
            <a:spAutoFit/>
          </a:bodyPr>
          <a:lstStyle/>
          <a:p>
            <a:r>
              <a:rPr lang="en-US" sz="2000" dirty="0">
                <a:solidFill>
                  <a:srgbClr val="171717"/>
                </a:solidFill>
                <a:latin typeface="Segoe UI"/>
                <a:cs typeface="Segoe UI"/>
              </a:rPr>
              <a:t>Dataflows are a self-service, cloud-based, data preparation technology. </a:t>
            </a:r>
            <a:endParaRPr lang="en-US" sz="2000" dirty="0">
              <a:solidFill>
                <a:srgbClr val="171717"/>
              </a:solidFill>
              <a:latin typeface="Segoe UI" panose="020B0502040204020203" pitchFamily="34" charset="0"/>
            </a:endParaRPr>
          </a:p>
          <a:p>
            <a:pPr algn="l"/>
            <a:endParaRPr lang="en-US" sz="2000" dirty="0">
              <a:solidFill>
                <a:srgbClr val="171717"/>
              </a:solidFill>
              <a:latin typeface="Segoe UI" panose="020B0502040204020203" pitchFamily="34" charset="0"/>
            </a:endParaRPr>
          </a:p>
          <a:p>
            <a:r>
              <a:rPr lang="en-US" sz="1600" dirty="0">
                <a:solidFill>
                  <a:schemeClr val="bg1">
                    <a:lumMod val="65000"/>
                  </a:schemeClr>
                </a:solidFill>
                <a:latin typeface="Segoe UI"/>
                <a:cs typeface="Segoe UI"/>
              </a:rPr>
              <a:t>Dataflows are available in Power BI, Power Apps and Dynamics 365 Customer Insights.</a:t>
            </a:r>
          </a:p>
        </p:txBody>
      </p:sp>
    </p:spTree>
    <p:extLst>
      <p:ext uri="{BB962C8B-B14F-4D97-AF65-F5344CB8AC3E}">
        <p14:creationId xmlns:p14="http://schemas.microsoft.com/office/powerpoint/2010/main" val="230605476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p:transition spd="slow">
    <p:push/>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p:transition spd="slow">
    <p:push dir="u"/>
  </p:transition>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p:transition spd="slow">
    <p:push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Microsoft Power Platform</a:t>
            </a:r>
          </a:p>
        </p:txBody>
      </p:sp>
      <p:sp>
        <p:nvSpPr>
          <p:cNvPr id="8" name="TextBox 7">
            <a:extLst>
              <a:ext uri="{FF2B5EF4-FFF2-40B4-BE49-F238E27FC236}">
                <a16:creationId xmlns:a16="http://schemas.microsoft.com/office/drawing/2014/main" id="{1CA714EF-26F6-4959-AFF5-A6EE5BA38B90}"/>
              </a:ext>
            </a:extLst>
          </p:cNvPr>
          <p:cNvSpPr txBox="1"/>
          <p:nvPr/>
        </p:nvSpPr>
        <p:spPr>
          <a:xfrm>
            <a:off x="2234223" y="6186274"/>
            <a:ext cx="7968027" cy="369332"/>
          </a:xfrm>
          <a:prstGeom prst="rect">
            <a:avLst/>
          </a:prstGeom>
          <a:noFill/>
        </p:spPr>
        <p:txBody>
          <a:bodyPr wrap="square">
            <a:spAutoFit/>
          </a:bodyPr>
          <a:lstStyle/>
          <a:p>
            <a:pPr algn="ctr" defTabSz="913432">
              <a:defRPr/>
            </a:pPr>
            <a:r>
              <a:rPr lang="en-US">
                <a:solidFill>
                  <a:srgbClr val="1A1A1A"/>
                </a:solidFill>
                <a:latin typeface="Segoe UI Semilight"/>
                <a:cs typeface="Segoe UI Semilight"/>
              </a:rPr>
              <a:t>The low-code platform that spans Microsoft 365, Dynamics 365 and Azure.</a:t>
            </a:r>
          </a:p>
        </p:txBody>
      </p:sp>
      <p:grpSp>
        <p:nvGrpSpPr>
          <p:cNvPr id="4" name="Group 3">
            <a:extLst>
              <a:ext uri="{FF2B5EF4-FFF2-40B4-BE49-F238E27FC236}">
                <a16:creationId xmlns:a16="http://schemas.microsoft.com/office/drawing/2014/main" id="{89DCAD20-2D7A-4466-BF62-F75C7FF0138B}"/>
              </a:ext>
            </a:extLst>
          </p:cNvPr>
          <p:cNvGrpSpPr/>
          <p:nvPr/>
        </p:nvGrpSpPr>
        <p:grpSpPr>
          <a:xfrm>
            <a:off x="1282656" y="1701952"/>
            <a:ext cx="9869578" cy="3560225"/>
            <a:chOff x="1282819" y="2389603"/>
            <a:chExt cx="9870836" cy="3560680"/>
          </a:xfrm>
        </p:grpSpPr>
        <p:sp>
          <p:nvSpPr>
            <p:cNvPr id="17" name="Rectangle 1231">
              <a:extLst>
                <a:ext uri="{FF2B5EF4-FFF2-40B4-BE49-F238E27FC236}">
                  <a16:creationId xmlns:a16="http://schemas.microsoft.com/office/drawing/2014/main" id="{E82E44DB-352D-4084-8C6A-8AC4524EEF22}"/>
                </a:ext>
              </a:extLst>
            </p:cNvPr>
            <p:cNvSpPr/>
            <p:nvPr/>
          </p:nvSpPr>
          <p:spPr>
            <a:xfrm>
              <a:off x="128281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BI</a:t>
              </a:r>
            </a:p>
            <a:p>
              <a:pPr algn="ctr" defTabSz="878302">
                <a:spcAft>
                  <a:spcPts val="408"/>
                </a:spcAft>
                <a:defRPr/>
              </a:pPr>
              <a:r>
                <a:rPr lang="en-GB" sz="1632">
                  <a:latin typeface="Segoe UI"/>
                  <a:cs typeface="Segoe UI Semibold" panose="020B0702040204020203" pitchFamily="34" charset="0"/>
                </a:rPr>
                <a:t>Business analytics</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8" name="Rectangle 1231">
              <a:extLst>
                <a:ext uri="{FF2B5EF4-FFF2-40B4-BE49-F238E27FC236}">
                  <a16:creationId xmlns:a16="http://schemas.microsoft.com/office/drawing/2014/main" id="{9353D4D1-E392-4E44-8CDC-E7200BBB6426}"/>
                </a:ext>
              </a:extLst>
            </p:cNvPr>
            <p:cNvSpPr/>
            <p:nvPr/>
          </p:nvSpPr>
          <p:spPr>
            <a:xfrm>
              <a:off x="398244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Apps</a:t>
              </a:r>
            </a:p>
            <a:p>
              <a:pPr algn="ctr" defTabSz="878302">
                <a:spcAft>
                  <a:spcPts val="408"/>
                </a:spcAft>
                <a:defRPr/>
              </a:pPr>
              <a:r>
                <a:rPr lang="en-GB" sz="1632">
                  <a:latin typeface="Segoe UI"/>
                  <a:cs typeface="Segoe UI Semibold" panose="020B0702040204020203" pitchFamily="34" charset="0"/>
                </a:rPr>
                <a:t>Application development</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9" name="Rectangle 1231">
              <a:extLst>
                <a:ext uri="{FF2B5EF4-FFF2-40B4-BE49-F238E27FC236}">
                  <a16:creationId xmlns:a16="http://schemas.microsoft.com/office/drawing/2014/main" id="{12851534-1492-4C42-BC6A-F830BC198E3B}"/>
                </a:ext>
              </a:extLst>
            </p:cNvPr>
            <p:cNvSpPr/>
            <p:nvPr/>
          </p:nvSpPr>
          <p:spPr>
            <a:xfrm>
              <a:off x="6682080"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Automate</a:t>
              </a:r>
            </a:p>
            <a:p>
              <a:pPr algn="ctr" defTabSz="878302">
                <a:spcAft>
                  <a:spcPts val="408"/>
                </a:spcAft>
                <a:defRPr/>
              </a:pPr>
              <a:r>
                <a:rPr lang="en-GB" sz="1632">
                  <a:latin typeface="Segoe UI"/>
                  <a:cs typeface="Segoe UI Semibold" panose="020B0702040204020203" pitchFamily="34" charset="0"/>
                </a:rPr>
                <a:t>Workflow automation</a:t>
              </a:r>
              <a:endParaRPr lang="en-US" sz="1632">
                <a:latin typeface="Segoe UI Semibold" panose="020B0702040204020203" pitchFamily="34" charset="0"/>
                <a:cs typeface="Segoe UI Semibold" panose="020B0702040204020203" pitchFamily="34" charset="0"/>
              </a:endParaRPr>
            </a:p>
          </p:txBody>
        </p:sp>
        <p:sp>
          <p:nvSpPr>
            <p:cNvPr id="20" name="Rectangle 1236">
              <a:extLst>
                <a:ext uri="{FF2B5EF4-FFF2-40B4-BE49-F238E27FC236}">
                  <a16:creationId xmlns:a16="http://schemas.microsoft.com/office/drawing/2014/main" id="{0F8EEF22-490A-459B-B074-06B64D2ABEAA}"/>
                </a:ext>
              </a:extLst>
            </p:cNvPr>
            <p:cNvSpPr/>
            <p:nvPr/>
          </p:nvSpPr>
          <p:spPr>
            <a:xfrm>
              <a:off x="938170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Virtual Agents</a:t>
              </a:r>
              <a:endParaRPr lang="en-US" sz="1632">
                <a:latin typeface="Segoe UI Semibold" panose="020B0702040204020203" pitchFamily="34" charset="0"/>
                <a:cs typeface="Segoe UI Semibold" panose="020B0702040204020203" pitchFamily="34" charset="0"/>
              </a:endParaRPr>
            </a:p>
            <a:p>
              <a:pPr algn="ctr" defTabSz="878302">
                <a:spcAft>
                  <a:spcPts val="408"/>
                </a:spcAft>
                <a:defRPr/>
              </a:pPr>
              <a:r>
                <a:rPr lang="en-US" sz="1632">
                  <a:latin typeface="Segoe UI"/>
                  <a:cs typeface="Segoe UI Semibold" panose="020B0702040204020203" pitchFamily="34" charset="0"/>
                </a:rPr>
                <a:t>Intelligent virtual agents</a:t>
              </a:r>
            </a:p>
          </p:txBody>
        </p:sp>
        <p:pic>
          <p:nvPicPr>
            <p:cNvPr id="21" name="Picture 2">
              <a:extLst>
                <a:ext uri="{FF2B5EF4-FFF2-40B4-BE49-F238E27FC236}">
                  <a16:creationId xmlns:a16="http://schemas.microsoft.com/office/drawing/2014/main" id="{809F0AE0-E346-4916-A32D-2919EDF44B5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13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42E7845B-CD14-4112-A359-6F6262E56B6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76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1943C38B-48E6-4F2F-8E6A-0240160B2BE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501"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17BBF9B-411E-40B9-8665-89763DE0F4CD}"/>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364" y="2391371"/>
              <a:ext cx="926637" cy="9266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8ABF5AB-F4DB-4409-98EA-C77EA3CD6611}"/>
                </a:ext>
              </a:extLst>
            </p:cNvPr>
            <p:cNvGrpSpPr/>
            <p:nvPr/>
          </p:nvGrpSpPr>
          <p:grpSpPr>
            <a:xfrm>
              <a:off x="2664769" y="4774891"/>
              <a:ext cx="7013442" cy="1175392"/>
              <a:chOff x="2611891" y="4686064"/>
              <a:chExt cx="6876547" cy="1152450"/>
            </a:xfrm>
          </p:grpSpPr>
          <p:grpSp>
            <p:nvGrpSpPr>
              <p:cNvPr id="26" name="Group 25">
                <a:extLst>
                  <a:ext uri="{FF2B5EF4-FFF2-40B4-BE49-F238E27FC236}">
                    <a16:creationId xmlns:a16="http://schemas.microsoft.com/office/drawing/2014/main" id="{3EDCDF4A-7764-45FF-9B25-D9CBE0E3FF40}"/>
                  </a:ext>
                </a:extLst>
              </p:cNvPr>
              <p:cNvGrpSpPr/>
              <p:nvPr/>
            </p:nvGrpSpPr>
            <p:grpSpPr>
              <a:xfrm>
                <a:off x="2611891" y="4686064"/>
                <a:ext cx="6548999" cy="1152450"/>
                <a:chOff x="2611891" y="4686064"/>
                <a:chExt cx="6548999" cy="1152450"/>
              </a:xfrm>
            </p:grpSpPr>
            <p:grpSp>
              <p:nvGrpSpPr>
                <p:cNvPr id="28" name="Group 27">
                  <a:extLst>
                    <a:ext uri="{FF2B5EF4-FFF2-40B4-BE49-F238E27FC236}">
                      <a16:creationId xmlns:a16="http://schemas.microsoft.com/office/drawing/2014/main" id="{CF9DD359-74A3-48AB-88F9-72F9E194CA5C}"/>
                    </a:ext>
                  </a:extLst>
                </p:cNvPr>
                <p:cNvGrpSpPr/>
                <p:nvPr/>
              </p:nvGrpSpPr>
              <p:grpSpPr>
                <a:xfrm>
                  <a:off x="4447413" y="4686065"/>
                  <a:ext cx="4713477" cy="1152449"/>
                  <a:chOff x="3611119" y="4686065"/>
                  <a:chExt cx="4713477" cy="1152449"/>
                </a:xfrm>
              </p:grpSpPr>
              <p:sp>
                <p:nvSpPr>
                  <p:cNvPr id="34" name="Rectangle 42">
                    <a:extLst>
                      <a:ext uri="{FF2B5EF4-FFF2-40B4-BE49-F238E27FC236}">
                        <a16:creationId xmlns:a16="http://schemas.microsoft.com/office/drawing/2014/main" id="{97AEBF66-AEDB-4A21-A27E-E4F9266EA983}"/>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defTabSz="95056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lug" title="Icon of a power plug showing an A to B connection">
                    <a:extLst>
                      <a:ext uri="{FF2B5EF4-FFF2-40B4-BE49-F238E27FC236}">
                        <a16:creationId xmlns:a16="http://schemas.microsoft.com/office/drawing/2014/main" id="{62BC7CE1-D71B-4F6E-A578-BA69F48FC52D}"/>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3222" tIns="46610" rIns="93222" bIns="4661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146">
                      <a:defRPr/>
                    </a:pPr>
                    <a:endParaRPr lang="en-US" sz="918">
                      <a:gradFill>
                        <a:gsLst>
                          <a:gs pos="0">
                            <a:srgbClr val="505050"/>
                          </a:gs>
                          <a:gs pos="100000">
                            <a:srgbClr val="505050"/>
                          </a:gs>
                        </a:gsLst>
                        <a:lin ang="5400000" scaled="1"/>
                      </a:gradFill>
                      <a:latin typeface="Segoe UI"/>
                    </a:endParaRPr>
                  </a:p>
                </p:txBody>
              </p:sp>
              <p:pic>
                <p:nvPicPr>
                  <p:cNvPr id="38" name="Graphic 37">
                    <a:extLst>
                      <a:ext uri="{FF2B5EF4-FFF2-40B4-BE49-F238E27FC236}">
                        <a16:creationId xmlns:a16="http://schemas.microsoft.com/office/drawing/2014/main" id="{B15AFE0A-9806-4B0F-9A46-E76F5719E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3072" y="5118868"/>
                    <a:ext cx="700873" cy="719646"/>
                  </a:xfrm>
                  <a:prstGeom prst="rect">
                    <a:avLst/>
                  </a:prstGeom>
                </p:spPr>
              </p:pic>
              <p:cxnSp>
                <p:nvCxnSpPr>
                  <p:cNvPr id="41" name="Straight Connector 40">
                    <a:extLst>
                      <a:ext uri="{FF2B5EF4-FFF2-40B4-BE49-F238E27FC236}">
                        <a16:creationId xmlns:a16="http://schemas.microsoft.com/office/drawing/2014/main" id="{828C6549-0CC6-481C-8A9D-F8EC82C226F3}"/>
                      </a:ext>
                    </a:extLst>
                  </p:cNvPr>
                  <p:cNvCxnSpPr>
                    <a:cxnSpLocks/>
                  </p:cNvCxnSpPr>
                  <p:nvPr/>
                </p:nvCxnSpPr>
                <p:spPr>
                  <a:xfrm>
                    <a:off x="6175564" y="4686065"/>
                    <a:ext cx="0" cy="329847"/>
                  </a:xfrm>
                  <a:prstGeom prst="line">
                    <a:avLst/>
                  </a:pr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EF7AB662-CE92-4C5D-86C3-7772799F465C}"/>
                    </a:ext>
                  </a:extLst>
                </p:cNvPr>
                <p:cNvCxnSpPr>
                  <a:cxnSpLocks/>
                </p:cNvCxnSpPr>
                <p:nvPr/>
              </p:nvCxnSpPr>
              <p:spPr>
                <a:xfrm flipV="1">
                  <a:off x="2991324" y="4686064"/>
                  <a:ext cx="1822581" cy="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6DAC6B-9668-45F9-A4CF-583380EC39F6}"/>
                    </a:ext>
                  </a:extLst>
                </p:cNvPr>
                <p:cNvCxnSpPr/>
                <p:nvPr/>
              </p:nvCxnSpPr>
              <p:spPr>
                <a:xfrm>
                  <a:off x="2991324" y="4691069"/>
                  <a:ext cx="0" cy="3298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graphics, room&#10;&#10;Description automatically generated">
                  <a:extLst>
                    <a:ext uri="{FF2B5EF4-FFF2-40B4-BE49-F238E27FC236}">
                      <a16:creationId xmlns:a16="http://schemas.microsoft.com/office/drawing/2014/main" id="{0C4CA5C1-FA5F-49F9-BCB3-9AF0B84EBA3D}"/>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11891" y="5007386"/>
                  <a:ext cx="780290" cy="780290"/>
                </a:xfrm>
                <a:prstGeom prst="rect">
                  <a:avLst/>
                </a:prstGeom>
                <a:ln>
                  <a:noFill/>
                </a:ln>
              </p:spPr>
            </p:pic>
            <p:cxnSp>
              <p:nvCxnSpPr>
                <p:cNvPr id="33" name="Straight Connector 32">
                  <a:extLst>
                    <a:ext uri="{FF2B5EF4-FFF2-40B4-BE49-F238E27FC236}">
                      <a16:creationId xmlns:a16="http://schemas.microsoft.com/office/drawing/2014/main" id="{CECD8BD9-3F97-48CC-AEDD-4A92DBAAC5A7}"/>
                    </a:ext>
                  </a:extLst>
                </p:cNvPr>
                <p:cNvCxnSpPr>
                  <a:cxnSpLocks/>
                </p:cNvCxnSpPr>
                <p:nvPr/>
              </p:nvCxnSpPr>
              <p:spPr>
                <a:xfrm flipV="1">
                  <a:off x="3459643" y="5392794"/>
                  <a:ext cx="911290" cy="47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27" name="Picture 11">
                <a:extLst>
                  <a:ext uri="{FF2B5EF4-FFF2-40B4-BE49-F238E27FC236}">
                    <a16:creationId xmlns:a16="http://schemas.microsoft.com/office/drawing/2014/main" id="{C72AC27E-E052-4D49-864D-2D25F1D873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717872" y="5029808"/>
                <a:ext cx="770566" cy="770566"/>
              </a:xfrm>
              <a:prstGeom prst="rect">
                <a:avLst/>
              </a:prstGeom>
            </p:spPr>
          </p:pic>
        </p:grpSp>
      </p:grpSp>
      <p:graphicFrame>
        <p:nvGraphicFramePr>
          <p:cNvPr id="6" name="Table 6">
            <a:extLst>
              <a:ext uri="{FF2B5EF4-FFF2-40B4-BE49-F238E27FC236}">
                <a16:creationId xmlns:a16="http://schemas.microsoft.com/office/drawing/2014/main" id="{6C360479-194D-4E9A-946D-CC9A0C79E921}"/>
              </a:ext>
            </a:extLst>
          </p:cNvPr>
          <p:cNvGraphicFramePr>
            <a:graphicFrameLocks noGrp="1"/>
          </p:cNvGraphicFramePr>
          <p:nvPr>
            <p:extLst>
              <p:ext uri="{D42A27DB-BD31-4B8C-83A1-F6EECF244321}">
                <p14:modId xmlns:p14="http://schemas.microsoft.com/office/powerpoint/2010/main" val="1195382964"/>
              </p:ext>
            </p:extLst>
          </p:nvPr>
        </p:nvGraphicFramePr>
        <p:xfrm>
          <a:off x="1976698" y="5314742"/>
          <a:ext cx="8289925" cy="589332"/>
        </p:xfrm>
        <a:graphic>
          <a:graphicData uri="http://schemas.openxmlformats.org/drawingml/2006/table">
            <a:tbl>
              <a:tblPr bandRow="1">
                <a:tableStyleId>{2D5ABB26-0587-4C30-8999-92F81FD0307C}</a:tableStyleId>
              </a:tblPr>
              <a:tblGrid>
                <a:gridCol w="2072481">
                  <a:extLst>
                    <a:ext uri="{9D8B030D-6E8A-4147-A177-3AD203B41FA5}">
                      <a16:colId xmlns:a16="http://schemas.microsoft.com/office/drawing/2014/main" val="2344132030"/>
                    </a:ext>
                  </a:extLst>
                </a:gridCol>
                <a:gridCol w="1499212">
                  <a:extLst>
                    <a:ext uri="{9D8B030D-6E8A-4147-A177-3AD203B41FA5}">
                      <a16:colId xmlns:a16="http://schemas.microsoft.com/office/drawing/2014/main" val="3739829267"/>
                    </a:ext>
                  </a:extLst>
                </a:gridCol>
                <a:gridCol w="3153162">
                  <a:extLst>
                    <a:ext uri="{9D8B030D-6E8A-4147-A177-3AD203B41FA5}">
                      <a16:colId xmlns:a16="http://schemas.microsoft.com/office/drawing/2014/main" val="436031455"/>
                    </a:ext>
                  </a:extLst>
                </a:gridCol>
                <a:gridCol w="1565070">
                  <a:extLst>
                    <a:ext uri="{9D8B030D-6E8A-4147-A177-3AD203B41FA5}">
                      <a16:colId xmlns:a16="http://schemas.microsoft.com/office/drawing/2014/main" val="874595166"/>
                    </a:ext>
                  </a:extLst>
                </a:gridCol>
              </a:tblGrid>
              <a:tr h="589332">
                <a:tc>
                  <a:txBody>
                    <a:bodyPr/>
                    <a:lstStyle/>
                    <a:p>
                      <a:pPr algn="ctr" defTabSz="950663" fontAlgn="base">
                        <a:lnSpc>
                          <a:spcPct val="90000"/>
                        </a:lnSpc>
                        <a:spcBef>
                          <a:spcPct val="0"/>
                        </a:spcBef>
                        <a:spcAft>
                          <a:spcPts val="408"/>
                        </a:spcAft>
                        <a:defRPr/>
                      </a:pPr>
                      <a:r>
                        <a:rPr lang="en-US" sz="1600" b="1">
                          <a:solidFill>
                            <a:srgbClr val="1A1A1A"/>
                          </a:solidFill>
                        </a:rPr>
                        <a:t>Custom</a:t>
                      </a:r>
                    </a:p>
                    <a:p>
                      <a:pPr algn="ctr" defTabSz="950663" fontAlgn="base">
                        <a:lnSpc>
                          <a:spcPct val="90000"/>
                        </a:lnSpc>
                        <a:spcBef>
                          <a:spcPct val="0"/>
                        </a:spcBef>
                        <a:spcAft>
                          <a:spcPts val="408"/>
                        </a:spcAft>
                        <a:defRPr/>
                      </a:pPr>
                      <a:r>
                        <a:rPr lang="en-US" sz="1600" b="1">
                          <a:solidFill>
                            <a:srgbClr val="1A1A1A"/>
                          </a:solidFill>
                        </a:rPr>
                        <a:t>connectors</a:t>
                      </a:r>
                      <a:endParaRPr lang="en-US" sz="1600" b="1">
                        <a:solidFill>
                          <a:srgbClr val="1A1A1A"/>
                        </a:solidFill>
                        <a:latin typeface="+mn-lt"/>
                        <a:cs typeface="Segoe UI" pitchFamily="34" charset="0"/>
                      </a:endParaRP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Data</a:t>
                      </a:r>
                      <a:br>
                        <a:rPr lang="en-US" sz="1600" b="1">
                          <a:solidFill>
                            <a:srgbClr val="1A1A1A"/>
                          </a:solidFill>
                          <a:latin typeface="+mn-lt"/>
                          <a:cs typeface="Segoe UI" pitchFamily="34" charset="0"/>
                        </a:rPr>
                      </a:br>
                      <a:r>
                        <a:rPr lang="en-US" sz="1600" b="1">
                          <a:solidFill>
                            <a:srgbClr val="1A1A1A"/>
                          </a:solidFill>
                          <a:latin typeface="+mn-lt"/>
                          <a:cs typeface="Segoe UI" pitchFamily="34" charset="0"/>
                        </a:rPr>
                        <a:t>connectors</a:t>
                      </a: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Artificial </a:t>
                      </a:r>
                    </a:p>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Intelligence</a:t>
                      </a:r>
                    </a:p>
                  </a:txBody>
                  <a:tcPr marL="91428" marR="91428" marT="45714" marB="45714"/>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a:solidFill>
                            <a:srgbClr val="1A1A1A"/>
                          </a:solidFill>
                          <a:latin typeface="+mn-lt"/>
                          <a:cs typeface="Segoe UI" pitchFamily="34" charset="0"/>
                        </a:rPr>
                        <a:t>Dataverse</a:t>
                      </a:r>
                    </a:p>
                  </a:txBody>
                  <a:tcPr marL="91428" marR="91428" marT="45714" marB="45714"/>
                </a:tc>
                <a:extLst>
                  <a:ext uri="{0D108BD9-81ED-4DB2-BD59-A6C34878D82A}">
                    <a16:rowId xmlns:a16="http://schemas.microsoft.com/office/drawing/2014/main" val="4144452942"/>
                  </a:ext>
                </a:extLst>
              </a:tr>
            </a:tbl>
          </a:graphicData>
        </a:graphic>
      </p:graphicFrame>
    </p:spTree>
    <p:extLst>
      <p:ext uri="{BB962C8B-B14F-4D97-AF65-F5344CB8AC3E}">
        <p14:creationId xmlns:p14="http://schemas.microsoft.com/office/powerpoint/2010/main" val="324287212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p:transition spd="slow">
    <p:push dir="u"/>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p:transition spd="slow">
    <p:push/>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p:transition spd="slow">
    <p:push dir="r"/>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p:transition spd="slow">
    <p:push dir="d"/>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p:transition spd="slow">
    <p:push dir="u"/>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dirty="0"/>
              <a:t>Appendix</a:t>
            </a:r>
          </a:p>
        </p:txBody>
      </p:sp>
    </p:spTree>
    <p:extLst>
      <p:ext uri="{BB962C8B-B14F-4D97-AF65-F5344CB8AC3E}">
        <p14:creationId xmlns:p14="http://schemas.microsoft.com/office/powerpoint/2010/main" val="2278235748"/>
      </p:ext>
    </p:extLst>
  </p:cSld>
  <p:clrMapOvr>
    <a:masterClrMapping/>
  </p:clrMapOvr>
  <p:transition spd="slow">
    <p:push dir="u"/>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2030" y="1202767"/>
            <a:ext cx="8990828" cy="1180772"/>
          </a:xfrm>
        </p:spPr>
        <p:txBody>
          <a:bodyPr/>
          <a:lstStyle/>
          <a:p>
            <a:r>
              <a:rPr lang="en-US" dirty="0">
                <a:solidFill>
                  <a:schemeClr val="bg1">
                    <a:lumMod val="65000"/>
                  </a:schemeClr>
                </a:solidFill>
              </a:rPr>
              <a:t>This workshop requires a premium workspace to complete select lab instructions.</a:t>
            </a:r>
            <a:br>
              <a:rPr lang="en-US" dirty="0">
                <a:solidFill>
                  <a:schemeClr val="bg1">
                    <a:lumMod val="65000"/>
                  </a:schemeClr>
                </a:solidFill>
              </a:rPr>
            </a:br>
            <a:r>
              <a:rPr lang="en-US" sz="1800" dirty="0">
                <a:solidFill>
                  <a:schemeClr val="bg1">
                    <a:lumMod val="65000"/>
                  </a:schemeClr>
                </a:solidFill>
                <a:latin typeface="+mn-lt"/>
              </a:rPr>
              <a:t>(Premium Per User or Premium Capacity)</a:t>
            </a:r>
            <a:endParaRPr lang="en-US" dirty="0">
              <a:solidFill>
                <a:schemeClr val="bg1">
                  <a:lumMod val="65000"/>
                </a:schemeClr>
              </a:solidFill>
            </a:endParaRPr>
          </a:p>
        </p:txBody>
      </p:sp>
      <p:sp>
        <p:nvSpPr>
          <p:cNvPr id="4" name="Title 2">
            <a:extLst>
              <a:ext uri="{FF2B5EF4-FFF2-40B4-BE49-F238E27FC236}">
                <a16:creationId xmlns:a16="http://schemas.microsoft.com/office/drawing/2014/main" id="{0A6BBA13-66A2-9689-F50A-598B57A8481C}"/>
              </a:ext>
            </a:extLst>
          </p:cNvPr>
          <p:cNvSpPr txBox="1">
            <a:spLocks/>
          </p:cNvSpPr>
          <p:nvPr/>
        </p:nvSpPr>
        <p:spPr>
          <a:xfrm>
            <a:off x="1722030" y="5647411"/>
            <a:ext cx="8585390" cy="447110"/>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sz="4799" dirty="0"/>
              <a:t>https://aka.ms/insert_link</a:t>
            </a:r>
          </a:p>
        </p:txBody>
      </p:sp>
      <p:sp>
        <p:nvSpPr>
          <p:cNvPr id="3" name="Title 1">
            <a:extLst>
              <a:ext uri="{FF2B5EF4-FFF2-40B4-BE49-F238E27FC236}">
                <a16:creationId xmlns:a16="http://schemas.microsoft.com/office/drawing/2014/main" id="{9AADEFE3-F834-052F-AF0C-36FD39E68470}"/>
              </a:ext>
            </a:extLst>
          </p:cNvPr>
          <p:cNvSpPr txBox="1">
            <a:spLocks/>
          </p:cNvSpPr>
          <p:nvPr/>
        </p:nvSpPr>
        <p:spPr>
          <a:xfrm>
            <a:off x="1722030" y="3418584"/>
            <a:ext cx="9049921" cy="1641475"/>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dirty="0">
                <a:solidFill>
                  <a:schemeClr val="bg1">
                    <a:lumMod val="65000"/>
                  </a:schemeClr>
                </a:solidFill>
              </a:rPr>
              <a:t>No premium? No problem!</a:t>
            </a:r>
          </a:p>
          <a:p>
            <a:endParaRPr lang="en-US" dirty="0">
              <a:solidFill>
                <a:schemeClr val="bg1">
                  <a:lumMod val="65000"/>
                </a:schemeClr>
              </a:solidFill>
            </a:endParaRPr>
          </a:p>
          <a:p>
            <a:r>
              <a:rPr lang="en-US" dirty="0">
                <a:solidFill>
                  <a:schemeClr val="bg1">
                    <a:lumMod val="65000"/>
                  </a:schemeClr>
                </a:solidFill>
              </a:rPr>
              <a:t>Submit the form below and we’ll share a trial profile and Premium Per User license for the day.</a:t>
            </a:r>
          </a:p>
        </p:txBody>
      </p:sp>
      <p:cxnSp>
        <p:nvCxnSpPr>
          <p:cNvPr id="6" name="Straight Connector 5">
            <a:extLst>
              <a:ext uri="{FF2B5EF4-FFF2-40B4-BE49-F238E27FC236}">
                <a16:creationId xmlns:a16="http://schemas.microsoft.com/office/drawing/2014/main" id="{4CB7DC4D-ABEA-EF64-35B6-9731FB6DB9E5}"/>
              </a:ext>
            </a:extLst>
          </p:cNvPr>
          <p:cNvCxnSpPr>
            <a:cxnSpLocks/>
          </p:cNvCxnSpPr>
          <p:nvPr/>
        </p:nvCxnSpPr>
        <p:spPr>
          <a:xfrm>
            <a:off x="1467731" y="2901061"/>
            <a:ext cx="96176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02662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sp>
        <p:nvSpPr>
          <p:cNvPr id="6" name="Content Placeholder 2">
            <a:extLst>
              <a:ext uri="{FF2B5EF4-FFF2-40B4-BE49-F238E27FC236}">
                <a16:creationId xmlns:a16="http://schemas.microsoft.com/office/drawing/2014/main" id="{ACA0514C-E1EC-4C45-A770-147BC7DAEBF7}"/>
              </a:ext>
            </a:extLst>
          </p:cNvPr>
          <p:cNvSpPr>
            <a:spLocks noGrp="1"/>
          </p:cNvSpPr>
          <p:nvPr>
            <p:ph idx="1"/>
          </p:nvPr>
        </p:nvSpPr>
        <p:spPr>
          <a:xfrm>
            <a:off x="855767" y="1544815"/>
            <a:ext cx="10724938" cy="4309447"/>
          </a:xfrm>
        </p:spPr>
        <p:txBody>
          <a:bodyPr>
            <a:normAutofit/>
          </a:bodyPr>
          <a:lstStyle/>
          <a:p>
            <a:pPr marL="0" indent="0">
              <a:buNone/>
            </a:pPr>
            <a:r>
              <a:rPr lang="en-US" sz="2448" dirty="0">
                <a:latin typeface="Segoe UI" panose="020B0502040204020203" pitchFamily="34" charset="0"/>
              </a:rPr>
              <a:t>The Power Query Formula Language is a powerful </a:t>
            </a:r>
            <a:r>
              <a:rPr lang="en-US" sz="2450" b="1" dirty="0">
                <a:gradFill>
                  <a:gsLst>
                    <a:gs pos="2917">
                      <a:srgbClr val="505050"/>
                    </a:gs>
                    <a:gs pos="30000">
                      <a:srgbClr val="505050"/>
                    </a:gs>
                  </a:gsLst>
                  <a:lin ang="5400000" scaled="0"/>
                </a:gradFill>
                <a:latin typeface="Segoe UI"/>
                <a:cs typeface="+mn-cs"/>
              </a:rPr>
              <a:t>query language </a:t>
            </a:r>
            <a:r>
              <a:rPr lang="en-US" sz="2448" dirty="0">
                <a:latin typeface="Segoe UI" panose="020B0502040204020203" pitchFamily="34" charset="0"/>
              </a:rPr>
              <a:t>optimized for building queries that </a:t>
            </a:r>
            <a:r>
              <a:rPr lang="en-US" sz="2450" b="1" u="sng" dirty="0">
                <a:gradFill>
                  <a:gsLst>
                    <a:gs pos="2917">
                      <a:srgbClr val="505050"/>
                    </a:gs>
                    <a:gs pos="30000">
                      <a:srgbClr val="505050"/>
                    </a:gs>
                  </a:gsLst>
                  <a:lin ang="5400000" scaled="0"/>
                </a:gradFill>
                <a:latin typeface="Segoe UI"/>
                <a:cs typeface="+mn-cs"/>
              </a:rPr>
              <a:t>m</a:t>
            </a:r>
            <a:r>
              <a:rPr lang="en-US" sz="2448" dirty="0">
                <a:latin typeface="Segoe UI" panose="020B0502040204020203" pitchFamily="34" charset="0"/>
              </a:rPr>
              <a:t>ashup data. It's a functional, case sensitive language.</a:t>
            </a:r>
          </a:p>
          <a:p>
            <a:pPr marL="0" indent="0">
              <a:buNone/>
            </a:pPr>
            <a:endParaRPr lang="en-US" sz="2448" dirty="0">
              <a:latin typeface="Segoe UI" panose="020B0502040204020203" pitchFamily="34" charset="0"/>
            </a:endParaRPr>
          </a:p>
          <a:p>
            <a:pPr marL="0" indent="0">
              <a:buNone/>
            </a:pPr>
            <a:r>
              <a:rPr lang="en-US" sz="2448" dirty="0">
                <a:latin typeface="Segoe UI" panose="020B0502040204020203" pitchFamily="34" charset="0"/>
              </a:rPr>
              <a:t>For computer language theorists: Power Query is a mostly pure, </a:t>
            </a:r>
            <a:r>
              <a:rPr lang="en-US" sz="2448" u="sng" dirty="0">
                <a:latin typeface="Segoe UI" panose="020B0502040204020203" pitchFamily="34" charset="0"/>
              </a:rPr>
              <a:t>higher-order</a:t>
            </a:r>
            <a:r>
              <a:rPr lang="en-US" sz="2448" dirty="0">
                <a:latin typeface="Segoe UI" panose="020B0502040204020203" pitchFamily="34" charset="0"/>
              </a:rPr>
              <a:t>, </a:t>
            </a:r>
            <a:r>
              <a:rPr lang="en-US" sz="2448" u="sng" dirty="0">
                <a:latin typeface="Segoe UI" panose="020B0502040204020203" pitchFamily="34" charset="0"/>
              </a:rPr>
              <a:t>dynamically typed</a:t>
            </a:r>
            <a:r>
              <a:rPr lang="en-US" sz="2448" dirty="0">
                <a:latin typeface="Segoe UI" panose="020B0502040204020203" pitchFamily="34" charset="0"/>
              </a:rPr>
              <a:t>, </a:t>
            </a:r>
            <a:r>
              <a:rPr lang="en-US" sz="2448" u="sng" dirty="0">
                <a:latin typeface="Segoe UI" panose="020B0502040204020203" pitchFamily="34" charset="0"/>
              </a:rPr>
              <a:t>partially lazy</a:t>
            </a:r>
            <a:r>
              <a:rPr lang="en-US" sz="2448" dirty="0">
                <a:latin typeface="Segoe UI" panose="020B0502040204020203" pitchFamily="34" charset="0"/>
              </a:rPr>
              <a:t>, </a:t>
            </a:r>
            <a:r>
              <a:rPr lang="en-US" sz="2450" b="1" dirty="0">
                <a:gradFill>
                  <a:gsLst>
                    <a:gs pos="2917">
                      <a:srgbClr val="505050"/>
                    </a:gs>
                    <a:gs pos="30000">
                      <a:srgbClr val="505050"/>
                    </a:gs>
                  </a:gsLst>
                  <a:lin ang="5400000" scaled="0"/>
                </a:gradFill>
                <a:latin typeface="Segoe UI"/>
                <a:cs typeface="+mn-cs"/>
              </a:rPr>
              <a:t>functional language</a:t>
            </a:r>
            <a:r>
              <a:rPr lang="en-US" sz="2448" dirty="0">
                <a:latin typeface="Segoe UI" panose="020B0502040204020203" pitchFamily="34" charset="0"/>
              </a:rPr>
              <a:t>. You can create a variety of data mashup queries from simple to advanced scenarios.</a:t>
            </a:r>
          </a:p>
        </p:txBody>
      </p:sp>
      <p:pic>
        <p:nvPicPr>
          <p:cNvPr id="5" name="Picture 4" descr="Power Query icon&#10;&#10;Description automatically generated">
            <a:extLst>
              <a:ext uri="{FF2B5EF4-FFF2-40B4-BE49-F238E27FC236}">
                <a16:creationId xmlns:a16="http://schemas.microsoft.com/office/drawing/2014/main" id="{113060C0-7F1E-45E5-A47F-D3F71A8808AD}"/>
              </a:ext>
            </a:extLst>
          </p:cNvPr>
          <p:cNvPicPr>
            <a:picLocks noChangeAspect="1"/>
          </p:cNvPicPr>
          <p:nvPr/>
        </p:nvPicPr>
        <p:blipFill>
          <a:blip r:embed="rId3"/>
          <a:stretch>
            <a:fillRect/>
          </a:stretch>
        </p:blipFill>
        <p:spPr>
          <a:xfrm>
            <a:off x="9890943" y="4314514"/>
            <a:ext cx="2270391" cy="2270391"/>
          </a:xfrm>
          <a:prstGeom prst="rect">
            <a:avLst/>
          </a:prstGeom>
        </p:spPr>
      </p:pic>
    </p:spTree>
    <p:extLst>
      <p:ext uri="{BB962C8B-B14F-4D97-AF65-F5344CB8AC3E}">
        <p14:creationId xmlns:p14="http://schemas.microsoft.com/office/powerpoint/2010/main" val="7495994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Primitive Values</a:t>
            </a:r>
          </a:p>
        </p:txBody>
      </p:sp>
      <p:graphicFrame>
        <p:nvGraphicFramePr>
          <p:cNvPr id="6" name="Table 5">
            <a:extLst>
              <a:ext uri="{FF2B5EF4-FFF2-40B4-BE49-F238E27FC236}">
                <a16:creationId xmlns:a16="http://schemas.microsoft.com/office/drawing/2014/main" id="{AA9DAA12-8D92-406B-83AD-E4591241EDCD}"/>
              </a:ext>
            </a:extLst>
          </p:cNvPr>
          <p:cNvGraphicFramePr>
            <a:graphicFrameLocks noGrp="1"/>
          </p:cNvGraphicFramePr>
          <p:nvPr>
            <p:extLst>
              <p:ext uri="{D42A27DB-BD31-4B8C-83A1-F6EECF244321}">
                <p14:modId xmlns:p14="http://schemas.microsoft.com/office/powerpoint/2010/main" val="3102052247"/>
              </p:ext>
            </p:extLst>
          </p:nvPr>
        </p:nvGraphicFramePr>
        <p:xfrm>
          <a:off x="855768" y="1542225"/>
          <a:ext cx="10723568" cy="4447991"/>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13991">
                <a:tc>
                  <a:txBody>
                    <a:bodyPr/>
                    <a:lstStyle/>
                    <a:p>
                      <a:pPr latinLnBrk="0"/>
                      <a:r>
                        <a:rPr lang="en-US" sz="1500">
                          <a:effectLst/>
                          <a:latin typeface="Segoe UI" panose="020B0502040204020203" pitchFamily="34" charset="0"/>
                          <a:cs typeface="Segoe UI" panose="020B0502040204020203" pitchFamily="34" charset="0"/>
                        </a:rPr>
                        <a:t>binary</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600">
                          <a:latin typeface="Segoe UI" panose="020B0502040204020203" pitchFamily="34" charset="0"/>
                          <a:cs typeface="Segoe UI" panose="020B0502040204020203" pitchFamily="34" charset="0"/>
                        </a:rPr>
                        <a:t>#binary("AQID")</a:t>
                      </a:r>
                      <a:endParaRPr lang="en-US" sz="1500">
                        <a:effectLst/>
                        <a:latin typeface="Segoe UI" panose="020B0502040204020203" pitchFamily="34" charset="0"/>
                        <a:cs typeface="Segoe UI" panose="020B0502040204020203" pitchFamily="34" charset="0"/>
                      </a:endParaRP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date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#date(2018,7,10)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#time(18,30,0)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06300434"/>
                  </a:ext>
                </a:extLst>
              </a:tr>
              <a:tr h="403400">
                <a:tc>
                  <a:txBody>
                    <a:bodyPr/>
                    <a:lstStyle/>
                    <a:p>
                      <a:pPr latinLnBrk="0"/>
                      <a:r>
                        <a:rPr lang="en-US" sz="1500">
                          <a:effectLst/>
                          <a:latin typeface="Segoe UI" panose="020B0502040204020203" pitchFamily="34" charset="0"/>
                          <a:cs typeface="Segoe UI" panose="020B0502040204020203" pitchFamily="34" charset="0"/>
                        </a:rPr>
                        <a:t>datetime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#datetime(2018,7,10,18,30,0)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403400">
                <a:tc>
                  <a:txBody>
                    <a:bodyPr/>
                    <a:lstStyle/>
                    <a:p>
                      <a:pPr latinLnBrk="0"/>
                      <a:r>
                        <a:rPr lang="en-US" sz="1500">
                          <a:effectLst/>
                          <a:latin typeface="Segoe UI" panose="020B0502040204020203" pitchFamily="34" charset="0"/>
                          <a:cs typeface="Segoe UI" panose="020B0502040204020203" pitchFamily="34" charset="0"/>
                        </a:rPr>
                        <a:t>datetimezone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#datetimezone(2018,7,10,18,30,0,0,6)</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65424114"/>
                  </a:ext>
                </a:extLst>
              </a:tr>
              <a:tr h="403400">
                <a:tc>
                  <a:txBody>
                    <a:bodyPr/>
                    <a:lstStyle/>
                    <a:p>
                      <a:pPr latinLnBrk="0"/>
                      <a:r>
                        <a:rPr lang="en-US" sz="1500">
                          <a:effectLst/>
                          <a:latin typeface="Segoe UI" panose="020B0502040204020203" pitchFamily="34" charset="0"/>
                          <a:cs typeface="Segoe UI" panose="020B0502040204020203" pitchFamily="34" charset="0"/>
                        </a:rPr>
                        <a:t>duration</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#duration(1,0,0,0)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852429"/>
                  </a:ext>
                </a:extLst>
              </a:tr>
              <a:tr h="403400">
                <a:tc>
                  <a:txBody>
                    <a:bodyPr/>
                    <a:lstStyle/>
                    <a:p>
                      <a:pPr latinLnBrk="0"/>
                      <a:r>
                        <a:rPr lang="en-US" sz="1500">
                          <a:effectLst/>
                          <a:latin typeface="Segoe UI" panose="020B0502040204020203" pitchFamily="34" charset="0"/>
                          <a:cs typeface="Segoe UI" panose="020B0502040204020203" pitchFamily="34" charset="0"/>
                        </a:rPr>
                        <a:t>logical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true and false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4063942"/>
                  </a:ext>
                </a:extLst>
              </a:tr>
              <a:tr h="403400">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90112"/>
                  </a:ext>
                </a:extLst>
              </a:tr>
              <a:tr h="403400">
                <a:tc>
                  <a:txBody>
                    <a:bodyPr/>
                    <a:lstStyle/>
                    <a:p>
                      <a:pPr latinLnBrk="0"/>
                      <a:r>
                        <a:rPr lang="en-US" sz="1500">
                          <a:effectLst/>
                          <a:latin typeface="Segoe UI" panose="020B0502040204020203" pitchFamily="34" charset="0"/>
                          <a:cs typeface="Segoe UI" panose="020B0502040204020203" pitchFamily="34" charset="0"/>
                        </a:rPr>
                        <a:t>number</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0, 1, -1, 1.5</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9447938"/>
                  </a:ext>
                </a:extLst>
              </a:tr>
              <a:tr h="403400">
                <a:tc>
                  <a:txBody>
                    <a:bodyPr/>
                    <a:lstStyle/>
                    <a:p>
                      <a:pPr latinLnBrk="0"/>
                      <a:r>
                        <a:rPr lang="en-US" sz="1500">
                          <a:effectLst/>
                          <a:latin typeface="Segoe UI" panose="020B0502040204020203" pitchFamily="34" charset="0"/>
                          <a:cs typeface="Segoe UI" panose="020B0502040204020203" pitchFamily="34" charset="0"/>
                        </a:rPr>
                        <a:t>text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“hello, world”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3034700"/>
                  </a:ext>
                </a:extLst>
              </a:tr>
            </a:tbl>
          </a:graphicData>
        </a:graphic>
      </p:graphicFrame>
    </p:spTree>
    <p:extLst>
      <p:ext uri="{BB962C8B-B14F-4D97-AF65-F5344CB8AC3E}">
        <p14:creationId xmlns:p14="http://schemas.microsoft.com/office/powerpoint/2010/main" val="1513792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4182372854"/>
              </p:ext>
            </p:extLst>
          </p:nvPr>
        </p:nvGraphicFramePr>
        <p:xfrm>
          <a:off x="855768" y="1545336"/>
          <a:ext cx="10723568" cy="1613600"/>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03400">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{“foo”, “bar”, 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 = 10, b = 20]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#table({“Animal”}, {{“Cat”},{“Dog”}})</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1362187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2678883985"/>
              </p:ext>
            </p:extLst>
          </p:nvPr>
        </p:nvGraphicFramePr>
        <p:xfrm>
          <a:off x="855768" y="1545336"/>
          <a:ext cx="10723568" cy="4800783"/>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3939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1308183">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“foo”,</a:t>
                      </a:r>
                    </a:p>
                    <a:p>
                      <a:pPr latinLnBrk="0"/>
                      <a:r>
                        <a:rPr lang="en-US" sz="1500">
                          <a:effectLst/>
                          <a:latin typeface="Segoe UI" panose="020B0502040204020203" pitchFamily="34" charset="0"/>
                          <a:cs typeface="Segoe UI" panose="020B0502040204020203" pitchFamily="34" charset="0"/>
                        </a:rPr>
                        <a:t>    “bar”,</a:t>
                      </a:r>
                    </a:p>
                    <a:p>
                      <a:pPr latinLnBrk="0"/>
                      <a:r>
                        <a:rPr lang="en-US" sz="1500">
                          <a:effectLst/>
                          <a:latin typeface="Segoe UI" panose="020B0502040204020203" pitchFamily="34" charset="0"/>
                          <a:cs typeface="Segoe UI" panose="020B0502040204020203" pitchFamily="34" charset="0"/>
                        </a:rPr>
                        <a:t>    10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1332999">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a = 10, </a:t>
                      </a:r>
                    </a:p>
                    <a:p>
                      <a:pPr latinLnBrk="0"/>
                      <a:r>
                        <a:rPr lang="en-US" sz="1500">
                          <a:effectLst/>
                          <a:latin typeface="Segoe UI" panose="020B0502040204020203" pitchFamily="34" charset="0"/>
                          <a:cs typeface="Segoe UI" panose="020B0502040204020203" pitchFamily="34" charset="0"/>
                        </a:rPr>
                        <a:t>    b = 20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1765325">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t>
                      </a:r>
                    </a:p>
                    <a:p>
                      <a:pPr latinLnBrk="0"/>
                      <a:r>
                        <a:rPr lang="en-US" sz="1500">
                          <a:effectLst/>
                          <a:latin typeface="Segoe UI" panose="020B0502040204020203" pitchFamily="34" charset="0"/>
                          <a:cs typeface="Segoe UI" panose="020B0502040204020203" pitchFamily="34" charset="0"/>
                        </a:rPr>
                        <a:t>    {“Animal”},</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        {“Cat”},</a:t>
                      </a:r>
                    </a:p>
                    <a:p>
                      <a:pPr latinLnBrk="0"/>
                      <a:r>
                        <a:rPr lang="en-US" sz="1500">
                          <a:effectLst/>
                          <a:latin typeface="Segoe UI" panose="020B0502040204020203" pitchFamily="34" charset="0"/>
                          <a:cs typeface="Segoe UI" panose="020B0502040204020203" pitchFamily="34" charset="0"/>
                        </a:rPr>
                        <a:t>        {“Dog”}</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200088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pic>
        <p:nvPicPr>
          <p:cNvPr id="1026" name="Picture 2" descr="Fuzzy autocomplete">
            <a:extLst>
              <a:ext uri="{FF2B5EF4-FFF2-40B4-BE49-F238E27FC236}">
                <a16:creationId xmlns:a16="http://schemas.microsoft.com/office/drawing/2014/main" id="{C041185C-B6E2-4678-AFDD-405F4E698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409" y="1509682"/>
            <a:ext cx="5876925" cy="400050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44601-E1F3-4913-868C-8436066D31A0}"/>
              </a:ext>
            </a:extLst>
          </p:cNvPr>
          <p:cNvSpPr txBox="1"/>
          <p:nvPr/>
        </p:nvSpPr>
        <p:spPr>
          <a:xfrm>
            <a:off x="485030" y="2242268"/>
            <a:ext cx="65" cy="307777"/>
          </a:xfrm>
          <a:prstGeom prst="rect">
            <a:avLst/>
          </a:prstGeom>
          <a:noFill/>
        </p:spPr>
        <p:txBody>
          <a:bodyPr wrap="none" lIns="0" tIns="0" rIns="0" bIns="0" rtlCol="0">
            <a:spAutoFit/>
          </a:bodyPr>
          <a:lstStyle/>
          <a:p>
            <a:pPr algn="l"/>
            <a:endParaRPr lang="en-US" sz="2000" err="1"/>
          </a:p>
        </p:txBody>
      </p:sp>
      <p:pic>
        <p:nvPicPr>
          <p:cNvPr id="1034" name="Picture 10">
            <a:extLst>
              <a:ext uri="{FF2B5EF4-FFF2-40B4-BE49-F238E27FC236}">
                <a16:creationId xmlns:a16="http://schemas.microsoft.com/office/drawing/2014/main" id="{3DD6A6BB-3B31-4753-9047-C50C1691808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3E18F7E-7545-47C9-8109-F76DB718463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AAFE69F-FCCF-4A9E-98CE-6B4BA660AC0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EDE6649B-5AB3-441E-950D-D1D480C35DB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9336F45-D096-4278-8632-D005B3692E6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4D47247-6A73-4EA2-A90D-AC8A9CED6995}"/>
              </a:ext>
            </a:extLst>
          </p:cNvPr>
          <p:cNvSpPr txBox="1"/>
          <p:nvPr/>
        </p:nvSpPr>
        <p:spPr>
          <a:xfrm>
            <a:off x="485030" y="1509682"/>
            <a:ext cx="5665450" cy="3139321"/>
          </a:xfrm>
          <a:prstGeom prst="rect">
            <a:avLst/>
          </a:prstGeom>
          <a:noFill/>
        </p:spPr>
        <p:txBody>
          <a:bodyPr wrap="square">
            <a:spAutoFit/>
          </a:bodyPr>
          <a:lstStyle/>
          <a:p>
            <a:r>
              <a:rPr lang="en-US" b="1" i="0" dirty="0">
                <a:solidFill>
                  <a:srgbClr val="333333"/>
                </a:solidFill>
                <a:effectLst/>
                <a:latin typeface="Segoe UI" panose="020B0502040204020203" pitchFamily="34" charset="0"/>
              </a:rPr>
              <a:t>Power Query language service for VS Code</a:t>
            </a:r>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Provides a language service for the </a:t>
            </a:r>
            <a:r>
              <a:rPr lang="en-US" b="0" i="0" u="none" strike="noStrike" dirty="0">
                <a:solidFill>
                  <a:srgbClr val="333333"/>
                </a:solidFill>
                <a:effectLst/>
                <a:latin typeface="Segoe UI" panose="020B0502040204020203" pitchFamily="34" charset="0"/>
                <a:hlinkClick r:id="rId4"/>
              </a:rPr>
              <a:t>Power Query / M formula language</a:t>
            </a:r>
            <a:r>
              <a:rPr lang="en-US" b="0" i="0" dirty="0">
                <a:solidFill>
                  <a:srgbClr val="333333"/>
                </a:solidFill>
                <a:effectLst/>
                <a:latin typeface="Segoe UI" panose="020B0502040204020203" pitchFamily="34" charset="0"/>
              </a:rPr>
              <a:t> with the following capabilities:</a:t>
            </a:r>
          </a:p>
          <a:p>
            <a:pPr algn="l"/>
            <a:endParaRPr lang="en-US" b="1" i="0" dirty="0">
              <a:solidFill>
                <a:srgbClr val="333333"/>
              </a:solidFill>
              <a:effectLst/>
              <a:latin typeface="Segoe UI" panose="020B0502040204020203" pitchFamily="34" charset="0"/>
            </a:endParaRPr>
          </a:p>
          <a:p>
            <a:pPr algn="l"/>
            <a:r>
              <a:rPr lang="en-US" b="1" dirty="0">
                <a:solidFill>
                  <a:srgbClr val="333333"/>
                </a:solidFill>
                <a:latin typeface="Segoe UI" panose="020B0502040204020203" pitchFamily="34" charset="0"/>
              </a:rPr>
              <a:t>Benefits:</a:t>
            </a:r>
            <a:endParaRPr lang="en-US" b="1" i="0" dirty="0">
              <a:solidFill>
                <a:srgbClr val="333333"/>
              </a:solidFill>
              <a:effectLst/>
              <a:latin typeface="Segoe UI" panose="020B0502040204020203" pitchFamily="34" charset="0"/>
            </a:endParaRPr>
          </a:p>
          <a:p>
            <a:pPr marL="285750" indent="-285750" algn="l">
              <a:buFont typeface="Arial" panose="020B0604020202020204" pitchFamily="34" charset="0"/>
              <a:buChar char="•"/>
            </a:pPr>
            <a:r>
              <a:rPr lang="en-US" b="1" i="0" dirty="0">
                <a:solidFill>
                  <a:srgbClr val="333333"/>
                </a:solidFill>
                <a:effectLst/>
                <a:latin typeface="Segoe UI" panose="020B0502040204020203" pitchFamily="34" charset="0"/>
              </a:rPr>
              <a:t>Fuzzy autocomplete</a:t>
            </a:r>
          </a:p>
          <a:p>
            <a:pPr lvl="1"/>
            <a:r>
              <a:rPr lang="en-US" b="0" i="0" dirty="0">
                <a:solidFill>
                  <a:srgbClr val="333333"/>
                </a:solidFill>
                <a:effectLst/>
                <a:latin typeface="Segoe UI" panose="020B0502040204020203" pitchFamily="34" charset="0"/>
              </a:rPr>
              <a:t>Suggests keywords, local variables, and the standard Power Query library.</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Hover</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Function hints</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Code formatting</a:t>
            </a:r>
          </a:p>
        </p:txBody>
      </p:sp>
    </p:spTree>
    <p:extLst>
      <p:ext uri="{BB962C8B-B14F-4D97-AF65-F5344CB8AC3E}">
        <p14:creationId xmlns:p14="http://schemas.microsoft.com/office/powerpoint/2010/main" val="148994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510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1000"/>
                                        <p:tgtEl>
                                          <p:spTgt spid="49"/>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1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name="Bitmap Image" r:id="rId2" imgW="21761280" imgH="11150640" progId="Paint.Picture">
                  <p:embed/>
                </p:oleObj>
              </mc:Choice>
              <mc:Fallback>
                <p:oleObj name="Bitmap Image" r:id="rId2"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3"/>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4"/>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dirty="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dirty="0">
                <a:gradFill>
                  <a:gsLst>
                    <a:gs pos="2917">
                      <a:srgbClr val="505050"/>
                    </a:gs>
                    <a:gs pos="30000">
                      <a:srgbClr val="505050"/>
                    </a:gs>
                  </a:gsLst>
                  <a:lin ang="5400000" scaled="0"/>
                </a:gradFill>
                <a:latin typeface="Segoe UI"/>
              </a:rPr>
              <a:t>the Mashup Engine compensates </a:t>
            </a:r>
            <a:r>
              <a:rPr lang="en-US" sz="2100" dirty="0">
                <a:solidFill>
                  <a:schemeClr val="tx1">
                    <a:lumMod val="50000"/>
                    <a:lumOff val="50000"/>
                  </a:schemeClr>
                </a:solidFill>
                <a:latin typeface="Segoe UI" panose="020B0502040204020203" pitchFamily="34" charset="0"/>
              </a:rPr>
              <a:t>(i.e. does the processing locally) </a:t>
            </a:r>
            <a:r>
              <a:rPr lang="en-US" sz="2100" b="1" dirty="0">
                <a:gradFill>
                  <a:gsLst>
                    <a:gs pos="2917">
                      <a:srgbClr val="505050"/>
                    </a:gs>
                    <a:gs pos="30000">
                      <a:srgbClr val="505050"/>
                    </a:gs>
                  </a:gsLst>
                  <a:lin ang="5400000" scaled="0"/>
                </a:gradFill>
                <a:latin typeface="Segoe UI"/>
              </a:rPr>
              <a:t>for transformations that cannot be sent to the source</a:t>
            </a:r>
            <a:r>
              <a:rPr lang="en-US" sz="2040" dirty="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1000"/>
                                        <p:tgtEl>
                                          <p:spTgt spid="6"/>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grpSp>
        <p:nvGrpSpPr>
          <p:cNvPr id="14" name="Group 13">
            <a:extLst>
              <a:ext uri="{FF2B5EF4-FFF2-40B4-BE49-F238E27FC236}">
                <a16:creationId xmlns:a16="http://schemas.microsoft.com/office/drawing/2014/main" id="{11952C96-310E-CEFD-9CFE-6C2F1F9B0E2B}"/>
              </a:ext>
            </a:extLst>
          </p:cNvPr>
          <p:cNvGrpSpPr/>
          <p:nvPr/>
        </p:nvGrpSpPr>
        <p:grpSpPr>
          <a:xfrm>
            <a:off x="600780" y="1463040"/>
            <a:ext cx="7105013" cy="4736675"/>
            <a:chOff x="600856" y="1463668"/>
            <a:chExt cx="7105920" cy="4737280"/>
          </a:xfrm>
        </p:grpSpPr>
        <p:graphicFrame>
          <p:nvGraphicFramePr>
            <p:cNvPr id="15" name="Diagram 14">
              <a:extLst>
                <a:ext uri="{FF2B5EF4-FFF2-40B4-BE49-F238E27FC236}">
                  <a16:creationId xmlns:a16="http://schemas.microsoft.com/office/drawing/2014/main" id="{2C5690BC-FACB-3733-E199-C3FC0F11D9E6}"/>
                </a:ext>
              </a:extLst>
            </p:cNvPr>
            <p:cNvGraphicFramePr/>
            <p:nvPr>
              <p:extLst>
                <p:ext uri="{D42A27DB-BD31-4B8C-83A1-F6EECF244321}">
                  <p14:modId xmlns:p14="http://schemas.microsoft.com/office/powerpoint/2010/main" val="4109702305"/>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Isosceles Triangle 16">
              <a:extLst>
                <a:ext uri="{FF2B5EF4-FFF2-40B4-BE49-F238E27FC236}">
                  <a16:creationId xmlns:a16="http://schemas.microsoft.com/office/drawing/2014/main" id="{8136AF6F-9DC5-ED2A-6A9F-0A8937966801}"/>
                </a:ext>
              </a:extLst>
            </p:cNvPr>
            <p:cNvSpPr/>
            <p:nvPr/>
          </p:nvSpPr>
          <p:spPr bwMode="auto">
            <a:xfrm rot="10800000">
              <a:off x="3704103" y="5593228"/>
              <a:ext cx="907983" cy="594354"/>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46311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040"/>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gradFill flip="none" rotWithShape="1">
            <a:gsLst>
              <a:gs pos="0">
                <a:srgbClr val="FFC000">
                  <a:alpha val="20000"/>
                </a:srgbClr>
              </a:gs>
              <a:gs pos="76000">
                <a:srgbClr val="FF0000">
                  <a:shade val="67500"/>
                  <a:satMod val="115000"/>
                </a:srgbClr>
              </a:gs>
              <a:gs pos="100000">
                <a:srgbClr val="FF0000">
                  <a:shade val="100000"/>
                  <a:satMod val="115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480756" y="1444033"/>
            <a:ext cx="3434595" cy="374846"/>
          </a:xfrm>
          <a:prstGeom prst="rect">
            <a:avLst/>
          </a:prstGeom>
          <a:noFill/>
        </p:spPr>
        <p:txBody>
          <a:bodyPr wrap="none" rtlCol="0">
            <a:spAutoFit/>
          </a:bodyPr>
          <a:lstStyle/>
          <a:p>
            <a:pPr defTabSz="932504"/>
            <a:r>
              <a:rPr lang="en-US" sz="1836" b="1" dirty="0">
                <a:solidFill>
                  <a:prstClr val="black"/>
                </a:solidFill>
                <a:latin typeface="Segoe UI" panose="020B0502040204020203" pitchFamily="34" charset="0"/>
                <a:cs typeface="Segoe UI" panose="020B0502040204020203" pitchFamily="34" charset="0"/>
              </a:rPr>
              <a:t>Non-Foldable Transformation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2393284" cy="313932"/>
          </a:xfrm>
          <a:prstGeom prst="rect">
            <a:avLst/>
          </a:prstGeom>
          <a:noFill/>
        </p:spPr>
        <p:txBody>
          <a:bodyPr wrap="none" lIns="0" tIns="0" rIns="0" bIns="0" rtlCol="0">
            <a:spAutoFit/>
          </a:bodyPr>
          <a:lstStyle/>
          <a:p>
            <a:pPr defTabSz="932504"/>
            <a:r>
              <a:rPr lang="en-US" sz="2040" dirty="0">
                <a:gradFill>
                  <a:gsLst>
                    <a:gs pos="2917">
                      <a:prstClr val="black"/>
                    </a:gs>
                    <a:gs pos="30000">
                      <a:prstClr val="black"/>
                    </a:gs>
                  </a:gsLst>
                  <a:lin ang="5400000" scaled="0"/>
                </a:gradFill>
                <a:latin typeface="+mj-lt"/>
                <a:cs typeface="Leelawadee" panose="020B0502040204020203" pitchFamily="34" charset="-34"/>
              </a:rPr>
              <a:t>- All Mashup Engine</a:t>
            </a:r>
          </a:p>
        </p:txBody>
      </p:sp>
      <p:sp>
        <p:nvSpPr>
          <p:cNvPr id="21" name="TextBox 20">
            <a:extLst>
              <a:ext uri="{FF2B5EF4-FFF2-40B4-BE49-F238E27FC236}">
                <a16:creationId xmlns:a16="http://schemas.microsoft.com/office/drawing/2014/main" id="{68C0AFA7-9C61-4CC0-B5E4-DA3E4BE94EDA}"/>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6603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537287" cy="2245655"/>
          </a:xfrm>
        </p:spPr>
        <p:txBody>
          <a:bodyPr>
            <a:normAutofit/>
          </a:bodyPr>
          <a:lstStyle/>
          <a:p>
            <a:pPr marL="466251" indent="-466251">
              <a:buFont typeface="+mj-lt"/>
              <a:buAutoNum type="arabicPeriod"/>
            </a:pPr>
            <a:r>
              <a:rPr lang="en-US" sz="2448" dirty="0">
                <a:latin typeface="Segoe UI" panose="020B0502040204020203" pitchFamily="34" charset="0"/>
              </a:rPr>
              <a:t>“As far upstream as possible, as far downstream as necessary.”</a:t>
            </a:r>
          </a:p>
          <a:p>
            <a:pPr marL="466251" indent="-466251">
              <a:buFont typeface="+mj-lt"/>
              <a:buAutoNum type="arabicPeriod"/>
            </a:pPr>
            <a:r>
              <a:rPr lang="en-US" sz="2448" dirty="0">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dirty="0">
                <a:latin typeface="Segoe UI" panose="020B0502040204020203" pitchFamily="34" charset="0"/>
              </a:rPr>
              <a:t>Always default to the GUI first and the code last.</a:t>
            </a:r>
          </a:p>
          <a:p>
            <a:pPr marL="466251" indent="-466251">
              <a:buFont typeface="+mj-lt"/>
              <a:buAutoNum type="arabicPeriod"/>
            </a:pPr>
            <a:r>
              <a:rPr lang="en-US" sz="2448" dirty="0">
                <a:latin typeface="Segoe UI" panose="020B0502040204020203" pitchFamily="34" charset="0"/>
              </a:rPr>
              <a:t>Power Query </a:t>
            </a:r>
            <a:r>
              <a:rPr lang="en-US" sz="2448" b="1" u="sng" dirty="0">
                <a:latin typeface="Segoe UI" panose="020B0502040204020203" pitchFamily="34" charset="0"/>
              </a:rPr>
              <a:t>is</a:t>
            </a:r>
            <a:r>
              <a:rPr lang="en-US" sz="2448" dirty="0">
                <a:latin typeface="Segoe UI" panose="020B0502040204020203" pitchFamily="34" charset="0"/>
              </a:rPr>
              <a:t>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8"/>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89"/>
              </p:custDataLst>
            </p:nvPr>
          </p:nvSpPr>
          <p:spPr bwMode="auto">
            <a:xfrm rot="1095349">
              <a:off x="1462733" y="942033"/>
              <a:ext cx="4834232" cy="4834232"/>
            </a:xfrm>
            <a:prstGeom prst="blockArc">
              <a:avLst>
                <a:gd name="adj1" fmla="val 17280000"/>
                <a:gd name="adj2" fmla="val 1944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0"/>
              </p:custDataLst>
            </p:nvPr>
          </p:nvSpPr>
          <p:spPr bwMode="auto">
            <a:xfrm rot="1095349">
              <a:off x="1499088" y="978388"/>
              <a:ext cx="4761522" cy="4761522"/>
            </a:xfrm>
            <a:prstGeom prst="blockArc">
              <a:avLst>
                <a:gd name="adj1" fmla="val 19440000"/>
                <a:gd name="adj2" fmla="val 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3" imgW="1397160" imgH="1606680" progId="Paint.Picture.1">
                    <p:embed/>
                  </p:oleObj>
                </mc:Choice>
                <mc:Fallback>
                  <p:oleObj name="Bitmap Image" r:id="rId93"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4"/>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4" cy="3802536"/>
            <a:chOff x="5889037" y="1419924"/>
            <a:chExt cx="6141098" cy="38030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2" y="2483384"/>
              <a:ext cx="6105913" cy="2739561"/>
            </a:xfrm>
            <a:prstGeom prst="rect">
              <a:avLst/>
            </a:prstGeom>
            <a:noFill/>
          </p:spPr>
          <p:txBody>
            <a:bodyPr wrap="square">
              <a:spAutoFit/>
            </a:bodyPr>
            <a:lstStyle/>
            <a:p>
              <a:r>
                <a:rPr lang="en-US" sz="2800" dirty="0">
                  <a:solidFill>
                    <a:srgbClr val="171717"/>
                  </a:solidFill>
                  <a:latin typeface="+mj-lt"/>
                </a:rPr>
                <a:t>“Real-time” and “blazing-fast” are the only requirements we’ve been provided now that our data is ready.</a:t>
              </a:r>
            </a:p>
            <a:p>
              <a:endParaRPr lang="en-US" sz="2800" dirty="0">
                <a:solidFill>
                  <a:srgbClr val="171717"/>
                </a:solidFill>
                <a:latin typeface="+mj-lt"/>
              </a:endParaRPr>
            </a:p>
            <a:p>
              <a:r>
                <a:rPr lang="en-US" sz="2000" dirty="0">
                  <a:solidFill>
                    <a:srgbClr val="171717"/>
                  </a:solidFill>
                </a:rPr>
                <a:t>To ensure the dataset that we develop aligns with our business requirements, we’ll test and validate numerous model requirements.</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269227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20819974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07" y="6013448"/>
            <a:ext cx="5433770" cy="461665"/>
          </a:xfrm>
          <a:prstGeom prst="rect">
            <a:avLst/>
          </a:prstGeom>
          <a:noFill/>
        </p:spPr>
        <p:txBody>
          <a:bodyPr wrap="square">
            <a:spAutoFit/>
          </a:bodyPr>
          <a:lstStyle/>
          <a:p>
            <a:r>
              <a:rPr lang="en-US" sz="1200" dirty="0">
                <a:gradFill>
                  <a:gsLst>
                    <a:gs pos="2917">
                      <a:srgbClr val="505050"/>
                    </a:gs>
                    <a:gs pos="30000">
                      <a:srgbClr val="505050"/>
                    </a:gs>
                  </a:gsLst>
                  <a:lin ang="5400000" scaled="0"/>
                </a:gradFill>
                <a:latin typeface="Segoe UI"/>
              </a:rPr>
              <a:t>Changing the </a:t>
            </a:r>
            <a:r>
              <a:rPr lang="en-US" sz="1200" b="1" dirty="0">
                <a:gradFill>
                  <a:gsLst>
                    <a:gs pos="2917">
                      <a:srgbClr val="505050"/>
                    </a:gs>
                    <a:gs pos="30000">
                      <a:srgbClr val="505050"/>
                    </a:gs>
                  </a:gsLst>
                  <a:lin ang="5400000" scaled="0"/>
                </a:gradFill>
                <a:latin typeface="Segoe UI"/>
              </a:rPr>
              <a:t>Storage mode</a:t>
            </a:r>
            <a:r>
              <a:rPr lang="en-US" sz="1200" dirty="0">
                <a:gradFill>
                  <a:gsLst>
                    <a:gs pos="2917">
                      <a:srgbClr val="505050"/>
                    </a:gs>
                    <a:gs pos="30000">
                      <a:srgbClr val="505050"/>
                    </a:gs>
                  </a:gsLst>
                  <a:lin ang="5400000" scaled="0"/>
                </a:gradFill>
                <a:latin typeface="Segoe UI"/>
              </a:rPr>
              <a:t> of a table to </a:t>
            </a:r>
            <a:r>
              <a:rPr lang="en-US" sz="1200" b="1" dirty="0">
                <a:gradFill>
                  <a:gsLst>
                    <a:gs pos="2917">
                      <a:srgbClr val="505050"/>
                    </a:gs>
                    <a:gs pos="30000">
                      <a:srgbClr val="505050"/>
                    </a:gs>
                  </a:gsLst>
                  <a:lin ang="5400000" scaled="0"/>
                </a:gradFill>
                <a:latin typeface="Segoe UI"/>
              </a:rPr>
              <a:t>Import</a:t>
            </a:r>
            <a:r>
              <a:rPr lang="en-US" sz="1200" dirty="0">
                <a:gradFill>
                  <a:gsLst>
                    <a:gs pos="2917">
                      <a:srgbClr val="505050"/>
                    </a:gs>
                    <a:gs pos="30000">
                      <a:srgbClr val="505050"/>
                    </a:gs>
                  </a:gsLst>
                  <a:lin ang="5400000" scaled="0"/>
                </a:gradFill>
                <a:latin typeface="Segoe UI"/>
              </a:rPr>
              <a:t> is an irreversible operation.</a:t>
            </a:r>
          </a:p>
          <a:p>
            <a:r>
              <a:rPr lang="en-US" sz="1200" dirty="0">
                <a:gradFill>
                  <a:gsLst>
                    <a:gs pos="2917">
                      <a:srgbClr val="505050"/>
                    </a:gs>
                    <a:gs pos="30000">
                      <a:srgbClr val="505050"/>
                    </a:gs>
                  </a:gsLst>
                  <a:lin ang="5400000" scaled="0"/>
                </a:gradFill>
                <a:latin typeface="Segoe UI"/>
              </a:rPr>
              <a:t>Once set, this property can't later be changed using Power BI Desktop.</a:t>
            </a:r>
          </a:p>
        </p:txBody>
      </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31044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5155760"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grpSp>
        <p:nvGrpSpPr>
          <p:cNvPr id="12" name="Group 11">
            <a:extLst>
              <a:ext uri="{FF2B5EF4-FFF2-40B4-BE49-F238E27FC236}">
                <a16:creationId xmlns:a16="http://schemas.microsoft.com/office/drawing/2014/main" id="{BBD21E13-0007-7D96-AA54-19ABA7B6A592}"/>
              </a:ext>
            </a:extLst>
          </p:cNvPr>
          <p:cNvGrpSpPr/>
          <p:nvPr/>
        </p:nvGrpSpPr>
        <p:grpSpPr>
          <a:xfrm>
            <a:off x="8057961" y="2058849"/>
            <a:ext cx="2321655" cy="2642750"/>
            <a:chOff x="8057961" y="2058849"/>
            <a:chExt cx="2321655" cy="2642750"/>
          </a:xfrm>
        </p:grpSpPr>
        <p:grpSp>
          <p:nvGrpSpPr>
            <p:cNvPr id="5" name="Group 4">
              <a:extLst>
                <a:ext uri="{FF2B5EF4-FFF2-40B4-BE49-F238E27FC236}">
                  <a16:creationId xmlns:a16="http://schemas.microsoft.com/office/drawing/2014/main" id="{E3AC5406-13CD-7070-38CF-28F76D9C01B6}"/>
                </a:ext>
              </a:extLst>
            </p:cNvPr>
            <p:cNvGrpSpPr/>
            <p:nvPr/>
          </p:nvGrpSpPr>
          <p:grpSpPr>
            <a:xfrm>
              <a:off x="8057961" y="2058849"/>
              <a:ext cx="1905000" cy="2642750"/>
              <a:chOff x="8057961" y="2058849"/>
              <a:chExt cx="1905000" cy="2642750"/>
            </a:xfrm>
          </p:grpSpPr>
          <p:sp>
            <p:nvSpPr>
              <p:cNvPr id="10" name="TextBox 9">
                <a:extLst>
                  <a:ext uri="{FF2B5EF4-FFF2-40B4-BE49-F238E27FC236}">
                    <a16:creationId xmlns:a16="http://schemas.microsoft.com/office/drawing/2014/main" id="{B0154E7A-9CEF-42E4-9393-76973B939CB7}"/>
                  </a:ext>
                </a:extLst>
              </p:cNvPr>
              <p:cNvSpPr txBox="1"/>
              <p:nvPr/>
            </p:nvSpPr>
            <p:spPr>
              <a:xfrm>
                <a:off x="8057961" y="4209156"/>
                <a:ext cx="1905000" cy="492443"/>
              </a:xfrm>
              <a:prstGeom prst="rect">
                <a:avLst/>
              </a:prstGeom>
              <a:noFill/>
            </p:spPr>
            <p:txBody>
              <a:bodyPr wrap="square" lIns="0" tIns="0" rIns="0" bIns="0" rtlCol="0">
                <a:spAutoFit/>
              </a:bodyPr>
              <a:lstStyle/>
              <a:p>
                <a:pPr algn="ctr"/>
                <a:r>
                  <a:rPr lang="en-US" sz="2000" dirty="0">
                    <a:latin typeface="+mj-lt"/>
                  </a:rPr>
                  <a:t>Scott Sewell</a:t>
                </a:r>
              </a:p>
              <a:p>
                <a:pPr algn="ctr"/>
                <a:r>
                  <a:rPr lang="en-US" sz="1200" dirty="0">
                    <a:latin typeface="+mj-lt"/>
                  </a:rPr>
                  <a:t>Principal Program Manager</a:t>
                </a:r>
              </a:p>
            </p:txBody>
          </p:sp>
          <p:pic>
            <p:nvPicPr>
              <p:cNvPr id="3" name="Picture 2" descr="Scott Sewell">
                <a:extLst>
                  <a:ext uri="{FF2B5EF4-FFF2-40B4-BE49-F238E27FC236}">
                    <a16:creationId xmlns:a16="http://schemas.microsoft.com/office/drawing/2014/main" id="{6B4BBB21-3650-161F-9F15-6DAA6FD455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961" y="2058849"/>
                <a:ext cx="1901952" cy="1901952"/>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Graphic 10" descr="Questions outline">
              <a:extLst>
                <a:ext uri="{FF2B5EF4-FFF2-40B4-BE49-F238E27FC236}">
                  <a16:creationId xmlns:a16="http://schemas.microsoft.com/office/drawing/2014/main" id="{EADC4C31-AD24-7E0E-E6D9-266399AA7B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0209" y="2096051"/>
              <a:ext cx="839407" cy="839407"/>
            </a:xfrm>
            <a:prstGeom prst="rect">
              <a:avLst/>
            </a:prstGeom>
          </p:spPr>
        </p:pic>
      </p:grpSp>
    </p:spTree>
    <p:extLst>
      <p:ext uri="{BB962C8B-B14F-4D97-AF65-F5344CB8AC3E}">
        <p14:creationId xmlns:p14="http://schemas.microsoft.com/office/powerpoint/2010/main" val="302660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5169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2356215126"/>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dirty="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p>
          <a:p>
            <a:pPr marL="699065" lvl="1" indent="-233022"/>
            <a:r>
              <a:rPr lang="en-US" sz="1800">
                <a:gradFill>
                  <a:gsLst>
                    <a:gs pos="2917">
                      <a:srgbClr val="505050"/>
                    </a:gs>
                    <a:gs pos="30000">
                      <a:srgbClr val="505050"/>
                    </a:gs>
                  </a:gsLst>
                  <a:lin ang="5400000" scaled="0"/>
                </a:gradFill>
                <a:latin typeface="Segoe UI"/>
              </a:rPr>
              <a:t>Only one column</a:t>
            </a:r>
          </a:p>
          <a:p>
            <a:pPr marL="699065" lvl="1" indent="-233022"/>
            <a:r>
              <a:rPr lang="en-US" sz="1800">
                <a:gradFill>
                  <a:gsLst>
                    <a:gs pos="2917">
                      <a:srgbClr val="505050"/>
                    </a:gs>
                    <a:gs pos="30000">
                      <a:srgbClr val="505050"/>
                    </a:gs>
                  </a:gsLst>
                  <a:lin ang="5400000" scaled="0"/>
                </a:gradFill>
                <a:latin typeface="Segoe UI"/>
              </a:rPr>
              <a:t>Can be costly</a:t>
            </a:r>
          </a:p>
          <a:p>
            <a:pPr marL="699065" lvl="1" indent="-233022"/>
            <a:r>
              <a:rPr lang="en-US" sz="1800">
                <a:gradFill>
                  <a:gsLst>
                    <a:gs pos="2917">
                      <a:srgbClr val="505050"/>
                    </a:gs>
                    <a:gs pos="30000">
                      <a:srgbClr val="505050"/>
                    </a:gs>
                  </a:gsLst>
                  <a:lin ang="5400000" scaled="0"/>
                </a:gradFill>
                <a:latin typeface="Segoe UI"/>
              </a:rPr>
              <a:t>Be careful with</a:t>
            </a:r>
          </a:p>
          <a:p>
            <a:pPr marL="903051" lvl="2" indent="-233022"/>
            <a:r>
              <a:rPr lang="en-US" sz="1392">
                <a:gradFill>
                  <a:gsLst>
                    <a:gs pos="2917">
                      <a:srgbClr val="505050"/>
                    </a:gs>
                    <a:gs pos="30000">
                      <a:srgbClr val="505050"/>
                    </a:gs>
                  </a:gsLst>
                  <a:lin ang="5400000" scaled="0"/>
                </a:gradFill>
                <a:latin typeface="Segoe UI"/>
              </a:rPr>
              <a:t>Many-to-many</a:t>
            </a:r>
          </a:p>
          <a:p>
            <a:pPr marL="903051" lvl="2" indent="-233022"/>
            <a:r>
              <a:rPr lang="en-US" sz="1392">
                <a:gradFill>
                  <a:gsLst>
                    <a:gs pos="2917">
                      <a:srgbClr val="505050"/>
                    </a:gs>
                    <a:gs pos="30000">
                      <a:srgbClr val="505050"/>
                    </a:gs>
                  </a:gsLst>
                  <a:lin ang="5400000" scaled="0"/>
                </a:gradFill>
                <a:latin typeface="Segoe UI"/>
              </a:rPr>
              <a:t>Bi-directional</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cs typeface="Segoe UI"/>
              </a:rPr>
              <a:t>Filtering</a:t>
            </a:r>
          </a:p>
          <a:p>
            <a:pPr marL="699065" lvl="1" indent="-233022"/>
            <a:r>
              <a:rPr lang="en-US" sz="1800">
                <a:gradFill>
                  <a:gsLst>
                    <a:gs pos="2917">
                      <a:srgbClr val="505050"/>
                    </a:gs>
                    <a:gs pos="30000">
                      <a:srgbClr val="505050"/>
                    </a:gs>
                  </a:gsLst>
                  <a:lin ang="5400000" scaled="0"/>
                </a:gradFill>
                <a:latin typeface="Segoe UI"/>
                <a:cs typeface="Segoe UI"/>
              </a:rPr>
              <a:t>Aggregating</a:t>
            </a:r>
          </a:p>
          <a:p>
            <a:pPr marL="699065" lvl="1" indent="-233022"/>
            <a:r>
              <a:rPr lang="en-US" sz="1800">
                <a:gradFill>
                  <a:gsLst>
                    <a:gs pos="2917">
                      <a:srgbClr val="505050"/>
                    </a:gs>
                    <a:gs pos="30000">
                      <a:srgbClr val="505050"/>
                    </a:gs>
                  </a:gsLst>
                  <a:lin ang="5400000" scaled="0"/>
                </a:gradFill>
                <a:latin typeface="Segoe UI"/>
                <a:cs typeface="Segoe UI"/>
              </a:rPr>
              <a:t>Simpler DAX</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27910438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One Dataset…</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5155760"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8057961" y="2034781"/>
            <a:ext cx="1905001" cy="2666819"/>
            <a:chOff x="6966826" y="2057083"/>
            <a:chExt cx="1905001" cy="2666819"/>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4"/>
            <a:src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492443"/>
            </a:xfrm>
            <a:prstGeom prst="rect">
              <a:avLst/>
            </a:prstGeom>
            <a:noFill/>
          </p:spPr>
          <p:txBody>
            <a:bodyPr wrap="square" lIns="0" tIns="0" rIns="0" bIns="0" rtlCol="0">
              <a:spAutoFit/>
            </a:bodyPr>
            <a:lstStyle/>
            <a:p>
              <a:pPr algn="ctr"/>
              <a:r>
                <a:rPr lang="en-US" sz="2000" dirty="0">
                  <a:latin typeface="+mj-lt"/>
                </a:rPr>
                <a:t>Adam Saxton</a:t>
              </a:r>
            </a:p>
            <a:p>
              <a:pPr algn="ctr"/>
              <a:r>
                <a:rPr lang="en-US" sz="1200" dirty="0">
                  <a:latin typeface="+mj-lt"/>
                </a:rPr>
                <a:t>Principal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err="1">
                  <a:gradFill>
                    <a:gsLst>
                      <a:gs pos="2917">
                        <a:srgbClr val="505050"/>
                      </a:gs>
                      <a:gs pos="30000">
                        <a:srgbClr val="505050"/>
                      </a:gs>
                    </a:gsLst>
                    <a:lin ang="5400000" scaled="0"/>
                  </a:gradFill>
                  <a:latin typeface="Segoe UI"/>
                  <a:cs typeface="+mn-cs"/>
                </a:rPr>
                <a:t>DirectQuery</a:t>
              </a:r>
              <a:r>
                <a:rPr lang="en-US" sz="1600" b="1" dirty="0">
                  <a:gradFill>
                    <a:gsLst>
                      <a:gs pos="2917">
                        <a:srgbClr val="505050"/>
                      </a:gs>
                      <a:gs pos="30000">
                        <a:srgbClr val="505050"/>
                      </a:gs>
                    </a:gsLst>
                    <a:lin ang="5400000" scaled="0"/>
                  </a:gradFill>
                  <a:latin typeface="Segoe UI"/>
                  <a:cs typeface="+mn-cs"/>
                </a:rPr>
                <a:t>: </a:t>
              </a:r>
              <a:r>
                <a:rPr lang="en-US" sz="1600" dirty="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Dual: </a:t>
                </a:r>
                <a:r>
                  <a:rPr lang="en-US" sz="1600" dirty="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83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775685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60429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35209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661967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2513623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1468355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828768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Data Model Properties</a:t>
            </a:r>
            <a:endParaRPr lang="en-US" sz="4080" spc="0" dirty="0">
              <a:solidFill>
                <a:srgbClr val="FFC000"/>
              </a:solidFill>
            </a:endParaRPr>
          </a:p>
        </p:txBody>
      </p:sp>
      <p:pic>
        <p:nvPicPr>
          <p:cNvPr id="19" name="Picture 18">
            <a:extLst>
              <a:ext uri="{FF2B5EF4-FFF2-40B4-BE49-F238E27FC236}">
                <a16:creationId xmlns:a16="http://schemas.microsoft.com/office/drawing/2014/main" id="{28C14FF6-8875-5CE0-8E10-4BE25BBB5944}"/>
              </a:ext>
            </a:extLst>
          </p:cNvPr>
          <p:cNvPicPr>
            <a:picLocks noChangeAspect="1"/>
          </p:cNvPicPr>
          <p:nvPr/>
        </p:nvPicPr>
        <p:blipFill>
          <a:blip r:embed="rId3"/>
          <a:stretch>
            <a:fillRect/>
          </a:stretch>
        </p:blipFill>
        <p:spPr>
          <a:xfrm>
            <a:off x="7269819" y="1456259"/>
            <a:ext cx="2089170" cy="5379242"/>
          </a:xfrm>
          <a:prstGeom prst="rect">
            <a:avLst/>
          </a:prstGeom>
        </p:spPr>
      </p:pic>
      <p:sp>
        <p:nvSpPr>
          <p:cNvPr id="21" name="TextBox 20">
            <a:extLst>
              <a:ext uri="{FF2B5EF4-FFF2-40B4-BE49-F238E27FC236}">
                <a16:creationId xmlns:a16="http://schemas.microsoft.com/office/drawing/2014/main" id="{32545513-21A5-AE1F-B69A-59692DB715A5}"/>
              </a:ext>
            </a:extLst>
          </p:cNvPr>
          <p:cNvSpPr txBox="1"/>
          <p:nvPr/>
        </p:nvSpPr>
        <p:spPr>
          <a:xfrm>
            <a:off x="1106191" y="1682496"/>
            <a:ext cx="4123944" cy="4001095"/>
          </a:xfrm>
          <a:prstGeom prst="rect">
            <a:avLst/>
          </a:prstGeom>
          <a:noFill/>
        </p:spPr>
        <p:txBody>
          <a:bodyPr wrap="square" lIns="0" tIns="0" rIns="0" bIns="0" rtlCol="0">
            <a:spAutoFit/>
          </a:bodyPr>
          <a:lstStyle/>
          <a:p>
            <a:pPr algn="l"/>
            <a:r>
              <a:rPr lang="en-US" sz="2000" dirty="0"/>
              <a:t>With the </a:t>
            </a:r>
            <a:r>
              <a:rPr lang="en-US" sz="2000" b="1" dirty="0"/>
              <a:t>Properties</a:t>
            </a:r>
            <a:r>
              <a:rPr lang="en-US" sz="2000" dirty="0"/>
              <a:t> pane in the Data modeling view, dataset developers can enrich their Tabular Object Model (TOM) with additional rich metadata…</a:t>
            </a:r>
          </a:p>
          <a:p>
            <a:pPr algn="l"/>
            <a:endParaRPr lang="en-US" sz="2000" dirty="0"/>
          </a:p>
          <a:p>
            <a:pPr marL="809271" lvl="1" indent="-342900">
              <a:buFont typeface="Arial" panose="020B0604020202020204" pitchFamily="34" charset="0"/>
              <a:buChar char="•"/>
            </a:pPr>
            <a:r>
              <a:rPr lang="en-US" sz="2000" dirty="0"/>
              <a:t>Description</a:t>
            </a:r>
          </a:p>
          <a:p>
            <a:pPr marL="809271" lvl="1" indent="-342900">
              <a:buFont typeface="Arial" panose="020B0604020202020204" pitchFamily="34" charset="0"/>
              <a:buChar char="•"/>
            </a:pPr>
            <a:r>
              <a:rPr lang="en-US" sz="2000" dirty="0"/>
              <a:t>Synonyms</a:t>
            </a:r>
          </a:p>
          <a:p>
            <a:pPr marL="809271" lvl="1" indent="-342900">
              <a:buFont typeface="Arial" panose="020B0604020202020204" pitchFamily="34" charset="0"/>
              <a:buChar char="•"/>
            </a:pPr>
            <a:r>
              <a:rPr lang="en-US" sz="2000" dirty="0"/>
              <a:t>Storage mode</a:t>
            </a:r>
          </a:p>
          <a:p>
            <a:pPr marL="809271" lvl="1" indent="-342900">
              <a:buFont typeface="Arial" panose="020B0604020202020204" pitchFamily="34" charset="0"/>
              <a:buChar char="•"/>
            </a:pPr>
            <a:r>
              <a:rPr lang="en-US" sz="2000" dirty="0"/>
              <a:t>Key column</a:t>
            </a:r>
          </a:p>
          <a:p>
            <a:pPr marL="809271" lvl="1" indent="-342900">
              <a:buFont typeface="Arial" panose="020B0604020202020204" pitchFamily="34" charset="0"/>
              <a:buChar char="•"/>
            </a:pPr>
            <a:r>
              <a:rPr lang="en-US" sz="2000" dirty="0"/>
              <a:t>Formatting</a:t>
            </a:r>
          </a:p>
          <a:p>
            <a:pPr marL="809271" lvl="1" indent="-342900">
              <a:buFont typeface="Arial" panose="020B0604020202020204" pitchFamily="34" charset="0"/>
              <a:buChar char="•"/>
            </a:pPr>
            <a:r>
              <a:rPr lang="en-US" sz="2000" dirty="0"/>
              <a:t>Data category</a:t>
            </a:r>
          </a:p>
          <a:p>
            <a:pPr marL="809271" lvl="1" indent="-342900">
              <a:buFont typeface="Arial" panose="020B0604020202020204" pitchFamily="34" charset="0"/>
              <a:buChar char="•"/>
            </a:pPr>
            <a:r>
              <a:rPr lang="en-US" sz="2000" dirty="0"/>
              <a:t>and more…</a:t>
            </a:r>
          </a:p>
        </p:txBody>
      </p:sp>
      <p:pic>
        <p:nvPicPr>
          <p:cNvPr id="23" name="Picture 22">
            <a:extLst>
              <a:ext uri="{FF2B5EF4-FFF2-40B4-BE49-F238E27FC236}">
                <a16:creationId xmlns:a16="http://schemas.microsoft.com/office/drawing/2014/main" id="{856C1599-E2AE-70AC-499C-1DF8AE072873}"/>
              </a:ext>
            </a:extLst>
          </p:cNvPr>
          <p:cNvPicPr>
            <a:picLocks noChangeAspect="1"/>
          </p:cNvPicPr>
          <p:nvPr/>
        </p:nvPicPr>
        <p:blipFill>
          <a:blip r:embed="rId4"/>
          <a:stretch>
            <a:fillRect/>
          </a:stretch>
        </p:blipFill>
        <p:spPr>
          <a:xfrm>
            <a:off x="9905510" y="1456259"/>
            <a:ext cx="1904696" cy="5379242"/>
          </a:xfrm>
          <a:prstGeom prst="rect">
            <a:avLst/>
          </a:prstGeom>
        </p:spPr>
      </p:pic>
    </p:spTree>
    <p:extLst>
      <p:ext uri="{BB962C8B-B14F-4D97-AF65-F5344CB8AC3E}">
        <p14:creationId xmlns:p14="http://schemas.microsoft.com/office/powerpoint/2010/main" val="1862046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985688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369995374"/>
              </p:ext>
            </p:extLst>
          </p:nvPr>
        </p:nvGraphicFramePr>
        <p:xfrm>
          <a:off x="465954" y="1249885"/>
          <a:ext cx="11375188" cy="4210556"/>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dirty="0">
                          <a:solidFill>
                            <a:schemeClr val="tx1"/>
                          </a:solidFill>
                        </a:rPr>
                        <a:t>8:00 AM – 8:15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Introductions and retrospective</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dirty="0">
                          <a:solidFill>
                            <a:schemeClr val="tx1"/>
                          </a:solidFill>
                        </a:rPr>
                        <a:t>8:15 AM – 9:30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r>
                        <a:rPr lang="en-US" sz="1400" dirty="0">
                          <a:solidFill>
                            <a:schemeClr val="tx1"/>
                          </a:solidFill>
                          <a:latin typeface="+mj-lt"/>
                        </a:rPr>
                        <a:t>9:30 AM – 10:00 AM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dirty="0">
                          <a:solidFill>
                            <a:schemeClr val="tx1"/>
                          </a:solidFill>
                          <a:latin typeface="+mj-lt"/>
                        </a:rPr>
                        <a:t>Break &amp; Q&amp;A</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33078290"/>
                  </a:ext>
                </a:extLst>
              </a:tr>
              <a:tr h="432388">
                <a:tc>
                  <a:txBody>
                    <a:bodyPr/>
                    <a:lstStyle/>
                    <a:p>
                      <a:r>
                        <a:rPr lang="en-US" sz="1400" dirty="0">
                          <a:solidFill>
                            <a:schemeClr val="tx1"/>
                          </a:solidFill>
                        </a:rPr>
                        <a:t>10:00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r>
                        <a:rPr lang="en-US" sz="1400" dirty="0">
                          <a:solidFill>
                            <a:schemeClr val="tx1"/>
                          </a:solidFill>
                          <a:latin typeface="+mj-lt"/>
                        </a:rPr>
                        <a:t>12:00 PM – 1:00 PM </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dirty="0">
                          <a:solidFill>
                            <a:schemeClr val="tx1"/>
                          </a:solidFill>
                          <a:latin typeface="+mj-lt"/>
                        </a:rPr>
                        <a:t>Break for lunch</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dirty="0">
                          <a:solidFill>
                            <a:schemeClr val="tx1"/>
                          </a:solidFill>
                        </a:rPr>
                        <a:t>1:00 PM – 2:30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Adam Saxton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r>
                        <a:rPr lang="en-IN" sz="1400" dirty="0">
                          <a:solidFill>
                            <a:schemeClr val="tx1"/>
                          </a:solidFill>
                        </a:rPr>
                        <a:t>2:30 PM – 3:00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rPr>
                        <a:t>Closing thoughts and Q&amp;A</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0876743"/>
                  </a:ext>
                </a:extLst>
              </a:tr>
            </a:tbl>
          </a:graphicData>
        </a:graphic>
      </p:graphicFrame>
      <p:sp>
        <p:nvSpPr>
          <p:cNvPr id="4" name="TextBox 3">
            <a:extLst>
              <a:ext uri="{FF2B5EF4-FFF2-40B4-BE49-F238E27FC236}">
                <a16:creationId xmlns:a16="http://schemas.microsoft.com/office/drawing/2014/main" id="{073A8F06-C566-BAFF-6E2C-C7B7BAA5FABC}"/>
              </a:ext>
            </a:extLst>
          </p:cNvPr>
          <p:cNvSpPr txBox="1"/>
          <p:nvPr/>
        </p:nvSpPr>
        <p:spPr>
          <a:xfrm>
            <a:off x="465139" y="5861836"/>
            <a:ext cx="11375188" cy="646331"/>
          </a:xfrm>
          <a:prstGeom prst="rect">
            <a:avLst/>
          </a:prstGeom>
          <a:noFill/>
          <a:ln w="3175">
            <a:solidFill>
              <a:schemeClr val="tx1"/>
            </a:solidFill>
          </a:ln>
        </p:spPr>
        <p:txBody>
          <a:bodyPr wrap="square">
            <a:spAutoFit/>
          </a:bodyPr>
          <a:lstStyle/>
          <a:p>
            <a:r>
              <a:rPr lang="en-US" b="0" i="0" dirty="0">
                <a:solidFill>
                  <a:srgbClr val="24292F"/>
                </a:solidFill>
                <a:effectLst/>
                <a:latin typeface="-apple-system"/>
              </a:rPr>
              <a:t>This workshop assumes that you have a working knowledge of report authoring using Power BI Desktop and content sharing via the Power BI service.</a:t>
            </a:r>
            <a:endParaRPr lang="en-US" dirty="0"/>
          </a:p>
        </p:txBody>
      </p:sp>
    </p:spTree>
    <p:extLst>
      <p:ext uri="{BB962C8B-B14F-4D97-AF65-F5344CB8AC3E}">
        <p14:creationId xmlns:p14="http://schemas.microsoft.com/office/powerpoint/2010/main" val="59032482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217093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48754936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4612347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8828955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4094854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2408342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16463848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5679139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13343807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437924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2840211356"/>
              </p:ext>
            </p:extLst>
          </p:nvPr>
        </p:nvGraphicFramePr>
        <p:xfrm>
          <a:off x="465954" y="1249885"/>
          <a:ext cx="11375188" cy="4938569"/>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457200">
                <a:tc gridSpan="3">
                  <a:txBody>
                    <a:bodyPr/>
                    <a:lstStyle/>
                    <a:p>
                      <a:r>
                        <a:rPr lang="en-US" sz="1800" b="0" dirty="0">
                          <a:solidFill>
                            <a:srgbClr val="191919"/>
                          </a:solidFill>
                          <a:latin typeface="+mj-lt"/>
                        </a:rPr>
                        <a:t>Morning</a:t>
                      </a:r>
                      <a:endParaRPr lang="en-IN" sz="1800" b="0" dirty="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7356">
                <a:tc>
                  <a:txBody>
                    <a:bodyPr/>
                    <a:lstStyle/>
                    <a:p>
                      <a:r>
                        <a:rPr lang="en-US" sz="1400" dirty="0">
                          <a:solidFill>
                            <a:schemeClr val="tx1"/>
                          </a:solidFill>
                        </a:rPr>
                        <a:t>9:00 AM – 9:15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Introductions and retrospective</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0949">
                <a:tc>
                  <a:txBody>
                    <a:bodyPr/>
                    <a:lstStyle/>
                    <a:p>
                      <a:r>
                        <a:rPr lang="en-US" sz="1400" dirty="0">
                          <a:solidFill>
                            <a:schemeClr val="tx1"/>
                          </a:solidFill>
                        </a:rPr>
                        <a:t>9:15 AM – 10:30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7356">
                <a:tc>
                  <a:txBody>
                    <a:bodyPr/>
                    <a:lstStyle/>
                    <a:p>
                      <a:r>
                        <a:rPr lang="en-US" sz="1400" dirty="0">
                          <a:solidFill>
                            <a:schemeClr val="tx1"/>
                          </a:solidFill>
                          <a:latin typeface="+mj-lt"/>
                        </a:rPr>
                        <a:t>10:30 AM – 11:00 AM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dirty="0">
                          <a:solidFill>
                            <a:schemeClr val="tx1"/>
                          </a:solidFill>
                          <a:latin typeface="+mj-lt"/>
                        </a:rPr>
                        <a:t>Break &amp; Q&amp;A</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33078290"/>
                  </a:ext>
                </a:extLst>
              </a:tr>
              <a:tr h="430949">
                <a:tc>
                  <a:txBody>
                    <a:bodyPr/>
                    <a:lstStyle/>
                    <a:p>
                      <a:r>
                        <a:rPr lang="en-US" sz="1400" dirty="0">
                          <a:solidFill>
                            <a:schemeClr val="tx1"/>
                          </a:solidFill>
                        </a:rPr>
                        <a:t>11:00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7356">
                <a:tc>
                  <a:txBody>
                    <a:bodyPr/>
                    <a:lstStyle/>
                    <a:p>
                      <a:r>
                        <a:rPr lang="en-US" sz="1400" dirty="0">
                          <a:solidFill>
                            <a:schemeClr val="tx1"/>
                          </a:solidFill>
                          <a:latin typeface="+mj-lt"/>
                        </a:rPr>
                        <a:t>12:00 PM – 1:00 PM </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dirty="0">
                          <a:solidFill>
                            <a:schemeClr val="tx1"/>
                          </a:solidFill>
                          <a:latin typeface="+mj-lt"/>
                        </a:rPr>
                        <a:t>Break for lunch</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9600049"/>
                  </a:ext>
                </a:extLst>
              </a:tr>
              <a:tr h="457200">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0949">
                <a:tc>
                  <a:txBody>
                    <a:bodyPr/>
                    <a:lstStyle/>
                    <a:p>
                      <a:r>
                        <a:rPr lang="en-US" sz="1400" dirty="0">
                          <a:solidFill>
                            <a:schemeClr val="tx1"/>
                          </a:solidFill>
                        </a:rPr>
                        <a:t>1:00 PM – 2:00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Data modeling (continued)</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30949">
                <a:tc>
                  <a:txBody>
                    <a:bodyPr/>
                    <a:lstStyle/>
                    <a:p>
                      <a:pPr marL="0" algn="l" defTabSz="951209" rtl="0" eaLnBrk="1" latinLnBrk="0" hangingPunct="1"/>
                      <a:r>
                        <a:rPr lang="en-US" sz="1400" kern="1200" dirty="0">
                          <a:solidFill>
                            <a:schemeClr val="tx1"/>
                          </a:solidFill>
                          <a:latin typeface="+mj-lt"/>
                          <a:ea typeface="+mn-ea"/>
                          <a:cs typeface="+mn-cs"/>
                        </a:rPr>
                        <a:t>2:00 PM – 2:15 PM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Break &amp;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79367373"/>
                  </a:ext>
                </a:extLst>
              </a:tr>
              <a:tr h="430949">
                <a:tc>
                  <a:txBody>
                    <a:bodyPr/>
                    <a:lstStyle/>
                    <a:p>
                      <a:r>
                        <a:rPr lang="en-IN" sz="1400" dirty="0">
                          <a:solidFill>
                            <a:schemeClr val="tx1"/>
                          </a:solidFill>
                        </a:rPr>
                        <a:t>2:15 PM – 3:30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1209"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176627"/>
                  </a:ext>
                </a:extLst>
              </a:tr>
              <a:tr h="467356">
                <a:tc>
                  <a:txBody>
                    <a:bodyPr/>
                    <a:lstStyle/>
                    <a:p>
                      <a:pPr marL="0" algn="l" defTabSz="951209" rtl="0" eaLnBrk="1" latinLnBrk="0" hangingPunct="1"/>
                      <a:r>
                        <a:rPr lang="en-IN" sz="1400" kern="1200" dirty="0">
                          <a:solidFill>
                            <a:schemeClr val="tx1"/>
                          </a:solidFill>
                          <a:latin typeface="+mj-lt"/>
                          <a:ea typeface="+mn-ea"/>
                          <a:cs typeface="+mn-cs"/>
                        </a:rPr>
                        <a:t>3:30 PM – 4:00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IN" sz="1600" b="1"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Closing thoughts and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20876743"/>
                  </a:ext>
                </a:extLst>
              </a:tr>
            </a:tbl>
          </a:graphicData>
        </a:graphic>
      </p:graphicFrame>
      <p:sp>
        <p:nvSpPr>
          <p:cNvPr id="4" name="TextBox 3">
            <a:extLst>
              <a:ext uri="{FF2B5EF4-FFF2-40B4-BE49-F238E27FC236}">
                <a16:creationId xmlns:a16="http://schemas.microsoft.com/office/drawing/2014/main" id="{073A8F06-C566-BAFF-6E2C-C7B7BAA5FABC}"/>
              </a:ext>
            </a:extLst>
          </p:cNvPr>
          <p:cNvSpPr txBox="1"/>
          <p:nvPr/>
        </p:nvSpPr>
        <p:spPr>
          <a:xfrm>
            <a:off x="465139" y="6484650"/>
            <a:ext cx="11375188" cy="307777"/>
          </a:xfrm>
          <a:prstGeom prst="rect">
            <a:avLst/>
          </a:prstGeom>
          <a:noFill/>
          <a:ln w="3175">
            <a:solidFill>
              <a:schemeClr val="tx1"/>
            </a:solidFill>
          </a:ln>
        </p:spPr>
        <p:txBody>
          <a:bodyPr wrap="square">
            <a:spAutoFit/>
          </a:bodyPr>
          <a:lstStyle/>
          <a:p>
            <a:r>
              <a:rPr lang="en-US" sz="1400" b="0" i="0" dirty="0">
                <a:solidFill>
                  <a:srgbClr val="24292F"/>
                </a:solidFill>
                <a:effectLst/>
                <a:latin typeface="-apple-system"/>
              </a:rPr>
              <a:t>This workshop assumes that you have a working knowledge of report authoring using Power BI Desktop and content sharing via the Power BI service.</a:t>
            </a:r>
            <a:endParaRPr lang="en-US" sz="1400" dirty="0"/>
          </a:p>
        </p:txBody>
      </p:sp>
    </p:spTree>
    <p:extLst>
      <p:ext uri="{BB962C8B-B14F-4D97-AF65-F5344CB8AC3E}">
        <p14:creationId xmlns:p14="http://schemas.microsoft.com/office/powerpoint/2010/main" val="153193602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38962183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1893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7797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6239314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3926256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421777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9550343" cy="4834529"/>
          </a:xfrm>
        </p:spPr>
        <p:txBody>
          <a:bodyPr/>
          <a:lstStyle/>
          <a:p>
            <a:pPr marL="0" indent="0">
              <a:buNone/>
            </a:pPr>
            <a:r>
              <a:rPr lang="en-US" dirty="0"/>
              <a:t>Things to Remember:</a:t>
            </a:r>
          </a:p>
          <a:p>
            <a:pPr marL="342900" indent="-342900">
              <a:buAutoNum type="arabicPeriod"/>
            </a:pPr>
            <a:r>
              <a:rPr lang="en-US" sz="2800" dirty="0"/>
              <a:t>View Role</a:t>
            </a:r>
          </a:p>
          <a:p>
            <a:pPr marL="342900" indent="-342900">
              <a:buAutoNum type="arabicPeriod"/>
            </a:pPr>
            <a:r>
              <a:rPr lang="en-US" sz="2800" dirty="0"/>
              <a:t>Add member/group to Role in service</a:t>
            </a:r>
          </a:p>
          <a:p>
            <a:pPr marL="342900" indent="-342900">
              <a:buAutoNum type="arabicPeriod"/>
            </a:pPr>
            <a:r>
              <a:rPr lang="en-US" sz="2800" dirty="0"/>
              <a:t>Test Role</a:t>
            </a:r>
          </a:p>
          <a:p>
            <a:pPr marL="342900" indent="-342900">
              <a:buAutoNum type="arabicPeriod"/>
            </a:pPr>
            <a:r>
              <a:rPr lang="en-US" sz="2800" dirty="0"/>
              <a:t>Use only when necessary</a:t>
            </a:r>
          </a:p>
          <a:p>
            <a:pPr marL="342900" indent="-342900">
              <a:buAutoNum type="arabicPeriod"/>
            </a:pPr>
            <a:r>
              <a:rPr lang="en-US" sz="2800" dirty="0"/>
              <a:t>Filter on Dimension</a:t>
            </a:r>
          </a:p>
          <a:p>
            <a:pPr marL="342900" indent="-342900">
              <a:buAutoNum type="arabicPeriod"/>
            </a:pPr>
            <a:r>
              <a:rPr lang="en-US" sz="2800" dirty="0"/>
              <a:t>Avoid using LOOKUPVALUE, use relationships in model</a:t>
            </a:r>
          </a:p>
        </p:txBody>
      </p:sp>
    </p:spTree>
    <p:extLst>
      <p:ext uri="{BB962C8B-B14F-4D97-AF65-F5344CB8AC3E}">
        <p14:creationId xmlns:p14="http://schemas.microsoft.com/office/powerpoint/2010/main" val="1264552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Live Connection: </a:t>
            </a:r>
            <a:r>
              <a:rPr lang="en-US" sz="160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3440000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dirty="0">
                <a:latin typeface="Segoe UI"/>
                <a:cs typeface="Segoe UI"/>
              </a:rPr>
              <a:t>“As far upstream as possible, as far downstream as necessary.”</a:t>
            </a:r>
          </a:p>
          <a:p>
            <a:pPr marL="466043" indent="-466043">
              <a:buFont typeface="+mj-lt"/>
              <a:buAutoNum type="arabicPeriod"/>
            </a:pPr>
            <a:r>
              <a:rPr lang="en-US" sz="2400" dirty="0">
                <a:latin typeface="Segoe UI"/>
                <a:cs typeface="Segoe UI"/>
              </a:rPr>
              <a:t>Less is Always More. Only Bring in What You Need.</a:t>
            </a:r>
          </a:p>
          <a:p>
            <a:pPr marL="466043" indent="-466043">
              <a:buFont typeface="+mj-lt"/>
              <a:buAutoNum type="arabicPeriod"/>
            </a:pPr>
            <a:r>
              <a:rPr lang="en-US" sz="2400" dirty="0">
                <a:latin typeface="Segoe UI"/>
                <a:cs typeface="Segoe UI"/>
              </a:rPr>
              <a:t>Keep it Simple. Keep it Clean.</a:t>
            </a:r>
          </a:p>
          <a:p>
            <a:pPr marL="466043" indent="-466043">
              <a:buFont typeface="+mj-lt"/>
              <a:buAutoNum type="arabicPeriod"/>
            </a:pPr>
            <a:r>
              <a:rPr lang="en-US" sz="2400" dirty="0">
                <a:latin typeface="Segoe UI" panose="020B0502040204020203" pitchFamily="34" charset="0"/>
              </a:rPr>
              <a:t>There is no such thing as “</a:t>
            </a:r>
            <a:r>
              <a:rPr lang="en-US" sz="2400" b="1" dirty="0">
                <a:latin typeface="Segoe UI" panose="020B0502040204020203" pitchFamily="34" charset="0"/>
              </a:rPr>
              <a:t>Come Back To It</a:t>
            </a:r>
            <a:r>
              <a:rPr lang="en-US" sz="2400" dirty="0">
                <a:latin typeface="Segoe UI" panose="020B0502040204020203" pitchFamily="34" charset="0"/>
              </a:rPr>
              <a:t>”.</a:t>
            </a:r>
          </a:p>
          <a:p>
            <a:pPr marL="466043" indent="-466043">
              <a:buAutoNum type="arabicPeriod"/>
            </a:pPr>
            <a:r>
              <a:rPr lang="en-US" sz="2400" dirty="0">
                <a:latin typeface="Segoe UI"/>
                <a:cs typeface="Segoe UI"/>
              </a:rPr>
              <a:t>Test. Test. Test.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33941501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758727"/>
            <a:ext cx="7384111" cy="1477071"/>
          </a:xfrm>
        </p:spPr>
        <p:txBody>
          <a:bodyPr/>
          <a:lstStyle/>
          <a:p>
            <a:r>
              <a:rPr lang="en-US" sz="4799" dirty="0"/>
              <a:t>IF TIME ALLOWS…</a:t>
            </a:r>
            <a:br>
              <a:rPr lang="en-US" sz="4799" dirty="0"/>
            </a:br>
            <a:r>
              <a:rPr lang="en-US" sz="4799" dirty="0"/>
              <a:t>THE DEEP END.</a:t>
            </a:r>
          </a:p>
        </p:txBody>
      </p:sp>
    </p:spTree>
    <p:extLst>
      <p:ext uri="{BB962C8B-B14F-4D97-AF65-F5344CB8AC3E}">
        <p14:creationId xmlns:p14="http://schemas.microsoft.com/office/powerpoint/2010/main" val="343556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dirty="0"/>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1850962"/>
            <a:ext cx="11237870" cy="2769989"/>
          </a:xfrm>
        </p:spPr>
        <p:txBody>
          <a:bodyPr/>
          <a:lstStyle/>
          <a:p>
            <a:r>
              <a:rPr lang="en-US" sz="3600" dirty="0">
                <a:ea typeface="Times New Roman" panose="02020603050405020304" pitchFamily="18" charset="0"/>
                <a:cs typeface="Segoe UI"/>
              </a:rPr>
              <a:t>Performance considerations:</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cardinality</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encoding</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Efficient resource usage</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External Tools</a:t>
            </a:r>
            <a:endParaRPr lang="en-US" sz="3600" dirty="0">
              <a:cs typeface="Segoe UI"/>
            </a:endParaRPr>
          </a:p>
        </p:txBody>
      </p:sp>
    </p:spTree>
    <p:extLst>
      <p:ext uri="{BB962C8B-B14F-4D97-AF65-F5344CB8AC3E}">
        <p14:creationId xmlns:p14="http://schemas.microsoft.com/office/powerpoint/2010/main" val="3668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24912053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26846665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6407782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5909421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050869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622369" y="3162006"/>
            <a:ext cx="11190150" cy="3348522"/>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637683" y="3761728"/>
            <a:ext cx="4757277" cy="115308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964424" y="3761728"/>
            <a:ext cx="567638" cy="100229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015045CC-9A8C-C42B-629A-8665AE652264}"/>
              </a:ext>
            </a:extLst>
          </p:cNvPr>
          <p:cNvSpPr/>
          <p:nvPr/>
        </p:nvSpPr>
        <p:spPr bwMode="auto">
          <a:xfrm>
            <a:off x="8550350" y="3761728"/>
            <a:ext cx="758242" cy="193498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6153171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13257429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extLst>
              <p:ext uri="{D42A27DB-BD31-4B8C-83A1-F6EECF244321}">
                <p14:modId xmlns:p14="http://schemas.microsoft.com/office/powerpoint/2010/main" val="69686737"/>
              </p:ext>
            </p:extLst>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extLst>
              <p:ext uri="{D42A27DB-BD31-4B8C-83A1-F6EECF244321}">
                <p14:modId xmlns:p14="http://schemas.microsoft.com/office/powerpoint/2010/main" val="3990838735"/>
              </p:ext>
            </p:extLst>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extLst>
              <p:ext uri="{D42A27DB-BD31-4B8C-83A1-F6EECF244321}">
                <p14:modId xmlns:p14="http://schemas.microsoft.com/office/powerpoint/2010/main" val="2871800606"/>
              </p:ext>
            </p:extLst>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21264240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4116100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dirty="0">
                <a:ln w="3175">
                  <a:noFill/>
                </a:ln>
                <a:solidFill>
                  <a:srgbClr val="F2C811"/>
                </a:solidFill>
                <a:latin typeface="Segoe UI Semibold"/>
                <a:cs typeface="Segoe UI" pitchFamily="34" charset="0"/>
              </a:rPr>
              <a:t>8 years </a:t>
            </a:r>
            <a:br>
              <a:rPr lang="en-US" sz="5506" spc="-50" dirty="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dirty="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108886583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12678787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15231620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227054782"/>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36890504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8282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2437455905"/>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380550427"/>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1367558548"/>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3944267496"/>
              </p:ext>
            </p:extLst>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875978134"/>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3065266138"/>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33768377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2825251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extLst>
              <p:ext uri="{D42A27DB-BD31-4B8C-83A1-F6EECF244321}">
                <p14:modId xmlns:p14="http://schemas.microsoft.com/office/powerpoint/2010/main" val="3650559293"/>
              </p:ext>
            </p:extLst>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8782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extLst>
              <p:ext uri="{D42A27DB-BD31-4B8C-83A1-F6EECF244321}">
                <p14:modId xmlns:p14="http://schemas.microsoft.com/office/powerpoint/2010/main" val="4093776008"/>
              </p:ext>
            </p:extLst>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15450436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1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1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1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1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78.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1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2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6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2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2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3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3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3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3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3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3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3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3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3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3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3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3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3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3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3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3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3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3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3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3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3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3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5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3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3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3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C807E26-D60A-4BC0-9B6B-FF21DEC2B07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2048</TotalTime>
  <Words>14383</Words>
  <Application>Microsoft Office PowerPoint</Application>
  <PresentationFormat>Custom</PresentationFormat>
  <Paragraphs>2993</Paragraphs>
  <Slides>207</Slides>
  <Notes>90</Notes>
  <HiddenSlides>35</HiddenSlides>
  <MMClips>3</MMClips>
  <ScaleCrop>false</ScaleCrop>
  <HeadingPairs>
    <vt:vector size="8" baseType="variant">
      <vt:variant>
        <vt:lpstr>Fonts Used</vt:lpstr>
      </vt:variant>
      <vt:variant>
        <vt:i4>21</vt:i4>
      </vt:variant>
      <vt:variant>
        <vt:lpstr>Theme</vt:lpstr>
      </vt:variant>
      <vt:variant>
        <vt:i4>12</vt:i4>
      </vt:variant>
      <vt:variant>
        <vt:lpstr>Embedded OLE Servers</vt:lpstr>
      </vt:variant>
      <vt:variant>
        <vt:i4>1</vt:i4>
      </vt:variant>
      <vt:variant>
        <vt:lpstr>Slide Titles</vt:lpstr>
      </vt:variant>
      <vt:variant>
        <vt:i4>207</vt:i4>
      </vt:variant>
    </vt:vector>
  </HeadingPairs>
  <TitlesOfParts>
    <vt:vector size="241" baseType="lpstr">
      <vt:lpstr>-apple-system</vt: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Session resources</vt:lpstr>
      <vt:lpstr>This workshop requires a premium workspace to complete select lab instructions. (Premium Per User or Premium Capacity)</vt:lpstr>
      <vt:lpstr>THE DAY AFTER *DASHBOARD  IN A DAY * Technically it was a report</vt:lpstr>
      <vt:lpstr>PowerPoint Presentation</vt:lpstr>
      <vt:lpstr>PowerPoint Presentation</vt:lpstr>
      <vt:lpstr>Agenda (times are approximate and will be fluid with the class)</vt:lpstr>
      <vt:lpstr>Agenda (times are approximate and will be fluid with the class)</vt:lpstr>
      <vt:lpstr>A retrospective…</vt:lpstr>
      <vt:lpstr>Power BI  monthly active usage</vt:lpstr>
      <vt:lpstr>PowerPoint Presentation</vt:lpstr>
      <vt:lpstr>PowerPoint Presentation</vt:lpstr>
      <vt:lpstr>PowerPoint Presentation</vt:lpstr>
      <vt:lpstr>PowerPoint Presentation</vt:lpstr>
      <vt:lpstr>All materials available at:</vt:lpstr>
      <vt:lpstr>    </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IF TIME ALLOWS… THE DEEP END.</vt:lpstr>
      <vt:lpstr>Performance considerations: Column cardinality Column encoding Efficient resource usage External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Usability considerations: Date tables Extreme dates Measuring cardinality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Report types</vt:lpstr>
      <vt:lpstr>How does Power BI do it?</vt:lpstr>
      <vt:lpstr>Power BI Desktop</vt:lpstr>
      <vt:lpstr>Power BI Report Builder</vt:lpstr>
      <vt:lpstr>Microsoft Excel</vt:lpstr>
      <vt:lpstr>Microsoft Excel</vt:lpstr>
      <vt:lpstr>PowerPoint Presentation</vt:lpstr>
      <vt:lpstr>PowerPoint Presentation</vt:lpstr>
      <vt:lpstr>PowerPoint Presentation</vt:lpstr>
      <vt:lpstr>Visual Encoding</vt:lpstr>
      <vt:lpstr>PowerPoint Presentation</vt:lpstr>
      <vt:lpstr>We know it when we see it…</vt:lpstr>
      <vt:lpstr>We know it when we see it…</vt:lpstr>
      <vt:lpstr>We know it when we see it…</vt:lpstr>
      <vt:lpstr>Visual Selection</vt:lpstr>
      <vt:lpstr>PowerPoint Presentation</vt:lpstr>
      <vt:lpstr>PowerPoint Presentation</vt:lpstr>
      <vt:lpstr>Report Layout</vt:lpstr>
      <vt:lpstr>Report Layout</vt:lpstr>
      <vt:lpstr>Report Layout</vt:lpstr>
      <vt:lpstr>Report Layout</vt:lpstr>
      <vt:lpstr>7 Steps In Report Building</vt:lpstr>
      <vt:lpstr>Filtering</vt:lpstr>
      <vt:lpstr>Advanced Filtering Techniques</vt:lpstr>
      <vt:lpstr>Filter pane or Slicer???</vt:lpstr>
      <vt:lpstr>Filtering Tips</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Build Navigation With Buttons</vt:lpstr>
      <vt:lpstr>Build Navigation With Buttons</vt:lpstr>
      <vt:lpstr>Build Navigation With Buttons</vt:lpstr>
      <vt:lpstr>Using built-in Assistance</vt:lpstr>
      <vt:lpstr>Using built-in Assistance</vt:lpstr>
      <vt:lpstr>Report Design Tools</vt:lpstr>
      <vt:lpstr>Report Design Tools</vt:lpstr>
      <vt:lpstr>Report Design Tools</vt:lpstr>
      <vt:lpstr>Report Design Tools</vt:lpstr>
      <vt:lpstr>Report Design Tools</vt:lpstr>
      <vt:lpstr>Mobile Experience</vt:lpstr>
      <vt:lpstr>Design Reports For Accessibility</vt:lpstr>
      <vt:lpstr>5 second rule</vt:lpstr>
      <vt:lpstr>Performance Analyzer is your friend</vt:lpstr>
      <vt:lpstr>Before You Publish The Report</vt:lpstr>
      <vt:lpstr>PowerPoint Presentation</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PowerPoint Presentation</vt:lpstr>
      <vt:lpstr>Appendix</vt:lpstr>
      <vt:lpstr>Categorical Visuals</vt:lpstr>
      <vt:lpstr>Time Series Visuals</vt:lpstr>
      <vt:lpstr>Time Series Visuals</vt:lpstr>
      <vt:lpstr>Proportional Visuals </vt:lpstr>
      <vt:lpstr>Numeric Visuals</vt:lpstr>
      <vt:lpstr>Grid Visuals</vt:lpstr>
      <vt:lpstr>Performance Visuals</vt:lpstr>
      <vt:lpstr>Geospatial Visuals </vt:lpstr>
      <vt:lpstr>Filter Pane</vt:lpstr>
      <vt:lpstr>Filter Pane</vt:lpstr>
      <vt:lpstr>Filter Pane</vt:lpstr>
      <vt:lpstr>Filter Pane</vt:lpstr>
      <vt:lpstr>Filter Pane</vt:lpstr>
      <vt:lpstr>Filter Pane</vt:lpstr>
      <vt:lpstr>Slicers</vt:lpstr>
      <vt:lpstr>Slicers</vt:lpstr>
      <vt:lpstr>Visual Headers</vt:lpstr>
      <vt:lpstr>AI Visuals</vt:lpstr>
      <vt:lpstr>AI Visuals</vt:lpstr>
      <vt:lpstr>AI Visuals</vt:lpstr>
      <vt:lpstr>AI Visuals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Alex Powers</cp:lastModifiedBy>
  <cp:revision>11</cp:revision>
  <dcterms:modified xsi:type="dcterms:W3CDTF">2023-02-11T18:53:37Z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